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media/image6.jpg" ContentType="image/jpeg"/>
  <Override PartName="/ppt/media/image8.jpg" ContentType="image/jpeg"/>
  <Override PartName="/ppt/media/image21.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88" r:id="rId2"/>
    <p:sldId id="289" r:id="rId3"/>
    <p:sldId id="290" r:id="rId4"/>
    <p:sldId id="292" r:id="rId5"/>
    <p:sldId id="293" r:id="rId6"/>
    <p:sldId id="294" r:id="rId7"/>
    <p:sldId id="295" r:id="rId8"/>
    <p:sldId id="296" r:id="rId9"/>
    <p:sldId id="297" r:id="rId10"/>
    <p:sldId id="298" r:id="rId11"/>
    <p:sldId id="309" r:id="rId12"/>
    <p:sldId id="299" r:id="rId13"/>
    <p:sldId id="300" r:id="rId14"/>
    <p:sldId id="308" r:id="rId15"/>
    <p:sldId id="301" r:id="rId16"/>
    <p:sldId id="302" r:id="rId17"/>
    <p:sldId id="303" r:id="rId18"/>
    <p:sldId id="304" r:id="rId19"/>
    <p:sldId id="305" r:id="rId20"/>
    <p:sldId id="306" r:id="rId21"/>
    <p:sldId id="307" r:id="rId22"/>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3"/>
    <p:restoredTop sz="94641"/>
  </p:normalViewPr>
  <p:slideViewPr>
    <p:cSldViewPr>
      <p:cViewPr varScale="1">
        <p:scale>
          <a:sx n="116" d="100"/>
          <a:sy n="116" d="100"/>
        </p:scale>
        <p:origin x="96" y="57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A826C7F3-8763-4FA8-BDEA-222448D42A92}" type="datetimeFigureOut">
              <a:rPr lang="en-US" smtClean="0"/>
              <a:t>11/29/2017</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0C466269-BC85-4050-9F2A-905DB4D071AC}" type="slidenum">
              <a:rPr lang="en-US" smtClean="0"/>
              <a:t>‹#›</a:t>
            </a:fld>
            <a:endParaRPr lang="en-US"/>
          </a:p>
        </p:txBody>
      </p:sp>
    </p:spTree>
    <p:extLst>
      <p:ext uri="{BB962C8B-B14F-4D97-AF65-F5344CB8AC3E}">
        <p14:creationId xmlns:p14="http://schemas.microsoft.com/office/powerpoint/2010/main" val="1671265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11/29/2017</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841247"/>
            <a:ext cx="9131808" cy="4279392"/>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6422897" y="728472"/>
            <a:ext cx="0" cy="1153795"/>
          </a:xfrm>
          <a:custGeom>
            <a:avLst/>
            <a:gdLst/>
            <a:ahLst/>
            <a:cxnLst/>
            <a:rect l="l" t="t" r="r" b="b"/>
            <a:pathLst>
              <a:path h="1153795">
                <a:moveTo>
                  <a:pt x="0" y="1153667"/>
                </a:moveTo>
                <a:lnTo>
                  <a:pt x="0" y="0"/>
                </a:lnTo>
              </a:path>
            </a:pathLst>
          </a:custGeom>
          <a:ln w="7620">
            <a:solidFill>
              <a:srgbClr val="ACB8CC"/>
            </a:solidFill>
          </a:ln>
        </p:spPr>
        <p:txBody>
          <a:bodyPr wrap="square" lIns="0" tIns="0" rIns="0" bIns="0" rtlCol="0"/>
          <a:lstStyle/>
          <a:p>
            <a:endParaRPr/>
          </a:p>
        </p:txBody>
      </p:sp>
      <p:sp>
        <p:nvSpPr>
          <p:cNvPr id="18" name="bk object 18"/>
          <p:cNvSpPr/>
          <p:nvPr/>
        </p:nvSpPr>
        <p:spPr>
          <a:xfrm>
            <a:off x="4123944" y="1642110"/>
            <a:ext cx="4726305" cy="0"/>
          </a:xfrm>
          <a:custGeom>
            <a:avLst/>
            <a:gdLst/>
            <a:ahLst/>
            <a:cxnLst/>
            <a:rect l="l" t="t" r="r" b="b"/>
            <a:pathLst>
              <a:path w="4726305">
                <a:moveTo>
                  <a:pt x="0" y="0"/>
                </a:moveTo>
                <a:lnTo>
                  <a:pt x="4725924" y="0"/>
                </a:lnTo>
              </a:path>
            </a:pathLst>
          </a:custGeom>
          <a:ln w="4572">
            <a:solidFill>
              <a:srgbClr val="A0ACBC"/>
            </a:solidFill>
          </a:ln>
        </p:spPr>
        <p:txBody>
          <a:bodyPr wrap="square" lIns="0" tIns="0" rIns="0" bIns="0" rtlCol="0"/>
          <a:lstStyle/>
          <a:p>
            <a:endParaRPr/>
          </a:p>
        </p:txBody>
      </p:sp>
      <p:sp>
        <p:nvSpPr>
          <p:cNvPr id="19" name="bk object 19"/>
          <p:cNvSpPr/>
          <p:nvPr/>
        </p:nvSpPr>
        <p:spPr>
          <a:xfrm>
            <a:off x="3566159" y="5115305"/>
            <a:ext cx="500380" cy="0"/>
          </a:xfrm>
          <a:custGeom>
            <a:avLst/>
            <a:gdLst/>
            <a:ahLst/>
            <a:cxnLst/>
            <a:rect l="l" t="t" r="r" b="b"/>
            <a:pathLst>
              <a:path w="500379">
                <a:moveTo>
                  <a:pt x="0" y="0"/>
                </a:moveTo>
                <a:lnTo>
                  <a:pt x="499872" y="0"/>
                </a:lnTo>
              </a:path>
            </a:pathLst>
          </a:custGeom>
          <a:ln w="45720">
            <a:solidFill>
              <a:srgbClr val="54933B"/>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900" b="0" i="0">
                <a:solidFill>
                  <a:srgbClr val="181A2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7200" b="0" i="0">
                <a:solidFill>
                  <a:srgbClr val="6B9AC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11/29/2017</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00" b="0" i="0">
                <a:solidFill>
                  <a:srgbClr val="181A21"/>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11/29/2017</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911352"/>
            <a:ext cx="9134856" cy="4227576"/>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9135628" y="2345411"/>
            <a:ext cx="0" cy="2309495"/>
          </a:xfrm>
          <a:custGeom>
            <a:avLst/>
            <a:gdLst/>
            <a:ahLst/>
            <a:cxnLst/>
            <a:rect l="l" t="t" r="r" b="b"/>
            <a:pathLst>
              <a:path h="2309495">
                <a:moveTo>
                  <a:pt x="0" y="2308953"/>
                </a:moveTo>
                <a:lnTo>
                  <a:pt x="0" y="0"/>
                </a:lnTo>
              </a:path>
            </a:pathLst>
          </a:custGeom>
          <a:ln w="3175">
            <a:solidFill>
              <a:srgbClr val="EBCFA3"/>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900" b="0" i="0">
                <a:solidFill>
                  <a:srgbClr val="181A2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11/29/2017</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11/29/2017</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Photo divider 2">
    <p:spTree>
      <p:nvGrpSpPr>
        <p:cNvPr id="1" name="Shape 249"/>
        <p:cNvGrpSpPr/>
        <p:nvPr/>
      </p:nvGrpSpPr>
      <p:grpSpPr>
        <a:xfrm>
          <a:off x="0" y="0"/>
          <a:ext cx="0" cy="0"/>
          <a:chOff x="0" y="0"/>
          <a:chExt cx="0" cy="0"/>
        </a:xfrm>
      </p:grpSpPr>
      <p:pic>
        <p:nvPicPr>
          <p:cNvPr id="250" name="Shape 250" title="decorative image"/>
          <p:cNvPicPr preferRelativeResize="0"/>
          <p:nvPr/>
        </p:nvPicPr>
        <p:blipFill rotWithShape="1">
          <a:blip r:embed="rId2">
            <a:alphaModFix/>
          </a:blip>
          <a:srcRect/>
          <a:stretch/>
        </p:blipFill>
        <p:spPr>
          <a:xfrm>
            <a:off x="0" y="-3810"/>
            <a:ext cx="9143999" cy="5151120"/>
          </a:xfrm>
          <a:prstGeom prst="rect">
            <a:avLst/>
          </a:prstGeom>
          <a:noFill/>
          <a:ln>
            <a:noFill/>
          </a:ln>
        </p:spPr>
      </p:pic>
      <p:sp>
        <p:nvSpPr>
          <p:cNvPr id="251" name="Shape 251"/>
          <p:cNvSpPr txBox="1">
            <a:spLocks noGrp="1"/>
          </p:cNvSpPr>
          <p:nvPr>
            <p:ph type="ctrTitle"/>
          </p:nvPr>
        </p:nvSpPr>
        <p:spPr>
          <a:xfrm>
            <a:off x="311150" y="1158876"/>
            <a:ext cx="3657600" cy="256032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1"/>
              </a:buClr>
              <a:buFont typeface="Calibri"/>
              <a:buNone/>
              <a:defRPr sz="28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grpSp>
        <p:nvGrpSpPr>
          <p:cNvPr id="252" name="Shape 252" descr="#BbWorld17" title="#BbWorld17"/>
          <p:cNvGrpSpPr/>
          <p:nvPr/>
        </p:nvGrpSpPr>
        <p:grpSpPr>
          <a:xfrm>
            <a:off x="7998195" y="4838899"/>
            <a:ext cx="831283" cy="128016"/>
            <a:chOff x="1790700" y="5738813"/>
            <a:chExt cx="7267575" cy="1119188"/>
          </a:xfrm>
        </p:grpSpPr>
        <p:sp>
          <p:nvSpPr>
            <p:cNvPr id="253" name="Shape 253"/>
            <p:cNvSpPr/>
            <p:nvPr/>
          </p:nvSpPr>
          <p:spPr>
            <a:xfrm>
              <a:off x="1790700" y="5835650"/>
              <a:ext cx="668338" cy="1003300"/>
            </a:xfrm>
            <a:custGeom>
              <a:avLst/>
              <a:gdLst/>
              <a:ahLst/>
              <a:cxnLst/>
              <a:rect l="0" t="0" r="0" b="0"/>
              <a:pathLst>
                <a:path w="120000" h="120000" extrusionOk="0">
                  <a:moveTo>
                    <a:pt x="22268" y="82318"/>
                  </a:moveTo>
                  <a:lnTo>
                    <a:pt x="0" y="82318"/>
                  </a:lnTo>
                  <a:lnTo>
                    <a:pt x="0" y="71822"/>
                  </a:lnTo>
                  <a:lnTo>
                    <a:pt x="24171" y="71822"/>
                  </a:lnTo>
                  <a:lnTo>
                    <a:pt x="29214" y="44510"/>
                  </a:lnTo>
                  <a:lnTo>
                    <a:pt x="5519" y="44510"/>
                  </a:lnTo>
                  <a:lnTo>
                    <a:pt x="5519" y="33825"/>
                  </a:lnTo>
                  <a:lnTo>
                    <a:pt x="31118" y="33825"/>
                  </a:lnTo>
                  <a:lnTo>
                    <a:pt x="37494" y="0"/>
                  </a:lnTo>
                  <a:lnTo>
                    <a:pt x="52244" y="0"/>
                  </a:lnTo>
                  <a:lnTo>
                    <a:pt x="45868" y="33825"/>
                  </a:lnTo>
                  <a:lnTo>
                    <a:pt x="82791" y="33825"/>
                  </a:lnTo>
                  <a:lnTo>
                    <a:pt x="89452" y="0"/>
                  </a:lnTo>
                  <a:lnTo>
                    <a:pt x="104203" y="0"/>
                  </a:lnTo>
                  <a:lnTo>
                    <a:pt x="97541" y="33825"/>
                  </a:lnTo>
                  <a:lnTo>
                    <a:pt x="120000" y="33825"/>
                  </a:lnTo>
                  <a:lnTo>
                    <a:pt x="120000" y="44510"/>
                  </a:lnTo>
                  <a:lnTo>
                    <a:pt x="95828" y="44510"/>
                  </a:lnTo>
                  <a:lnTo>
                    <a:pt x="90880" y="71822"/>
                  </a:lnTo>
                  <a:lnTo>
                    <a:pt x="114480" y="71822"/>
                  </a:lnTo>
                  <a:lnTo>
                    <a:pt x="114480" y="82318"/>
                  </a:lnTo>
                  <a:lnTo>
                    <a:pt x="88881" y="82318"/>
                  </a:lnTo>
                  <a:lnTo>
                    <a:pt x="81934" y="120000"/>
                  </a:lnTo>
                  <a:lnTo>
                    <a:pt x="67279" y="120000"/>
                  </a:lnTo>
                  <a:lnTo>
                    <a:pt x="73941" y="82318"/>
                  </a:lnTo>
                  <a:lnTo>
                    <a:pt x="37208" y="82318"/>
                  </a:lnTo>
                  <a:lnTo>
                    <a:pt x="30261" y="120000"/>
                  </a:lnTo>
                  <a:lnTo>
                    <a:pt x="15321" y="120000"/>
                  </a:lnTo>
                  <a:lnTo>
                    <a:pt x="22268" y="82318"/>
                  </a:lnTo>
                  <a:close/>
                  <a:moveTo>
                    <a:pt x="75844" y="71822"/>
                  </a:moveTo>
                  <a:lnTo>
                    <a:pt x="80888" y="44510"/>
                  </a:lnTo>
                  <a:lnTo>
                    <a:pt x="44155" y="44510"/>
                  </a:lnTo>
                  <a:lnTo>
                    <a:pt x="39206" y="71822"/>
                  </a:lnTo>
                  <a:lnTo>
                    <a:pt x="75844" y="71822"/>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4" name="Shape 254"/>
            <p:cNvSpPr/>
            <p:nvPr/>
          </p:nvSpPr>
          <p:spPr>
            <a:xfrm>
              <a:off x="2605088" y="5826125"/>
              <a:ext cx="706438" cy="1012825"/>
            </a:xfrm>
            <a:custGeom>
              <a:avLst/>
              <a:gdLst/>
              <a:ahLst/>
              <a:cxnLst/>
              <a:rect l="0" t="0" r="0" b="0"/>
              <a:pathLst>
                <a:path w="120000" h="120000" extrusionOk="0">
                  <a:moveTo>
                    <a:pt x="0" y="0"/>
                  </a:moveTo>
                  <a:lnTo>
                    <a:pt x="51069" y="0"/>
                  </a:lnTo>
                  <a:lnTo>
                    <a:pt x="51069" y="0"/>
                  </a:lnTo>
                  <a:lnTo>
                    <a:pt x="57531" y="62"/>
                  </a:lnTo>
                  <a:lnTo>
                    <a:pt x="63724" y="375"/>
                  </a:lnTo>
                  <a:lnTo>
                    <a:pt x="66686" y="626"/>
                  </a:lnTo>
                  <a:lnTo>
                    <a:pt x="69558" y="939"/>
                  </a:lnTo>
                  <a:lnTo>
                    <a:pt x="72341" y="1190"/>
                  </a:lnTo>
                  <a:lnTo>
                    <a:pt x="75123" y="1629"/>
                  </a:lnTo>
                  <a:lnTo>
                    <a:pt x="77726" y="2005"/>
                  </a:lnTo>
                  <a:lnTo>
                    <a:pt x="80329" y="2569"/>
                  </a:lnTo>
                  <a:lnTo>
                    <a:pt x="82842" y="3133"/>
                  </a:lnTo>
                  <a:lnTo>
                    <a:pt x="85175" y="3759"/>
                  </a:lnTo>
                  <a:lnTo>
                    <a:pt x="87509" y="4386"/>
                  </a:lnTo>
                  <a:lnTo>
                    <a:pt x="89663" y="5138"/>
                  </a:lnTo>
                  <a:lnTo>
                    <a:pt x="91817" y="5827"/>
                  </a:lnTo>
                  <a:lnTo>
                    <a:pt x="93792" y="6767"/>
                  </a:lnTo>
                  <a:lnTo>
                    <a:pt x="95676" y="7707"/>
                  </a:lnTo>
                  <a:lnTo>
                    <a:pt x="97471" y="8584"/>
                  </a:lnTo>
                  <a:lnTo>
                    <a:pt x="99177" y="9712"/>
                  </a:lnTo>
                  <a:lnTo>
                    <a:pt x="100792" y="10778"/>
                  </a:lnTo>
                  <a:lnTo>
                    <a:pt x="102318" y="11906"/>
                  </a:lnTo>
                  <a:lnTo>
                    <a:pt x="103664" y="13159"/>
                  </a:lnTo>
                  <a:lnTo>
                    <a:pt x="104831" y="14475"/>
                  </a:lnTo>
                  <a:lnTo>
                    <a:pt x="105998" y="15791"/>
                  </a:lnTo>
                  <a:lnTo>
                    <a:pt x="107075" y="17295"/>
                  </a:lnTo>
                  <a:lnTo>
                    <a:pt x="107793" y="18736"/>
                  </a:lnTo>
                  <a:lnTo>
                    <a:pt x="108601" y="20302"/>
                  </a:lnTo>
                  <a:lnTo>
                    <a:pt x="109319" y="21932"/>
                  </a:lnTo>
                  <a:lnTo>
                    <a:pt x="109678" y="23686"/>
                  </a:lnTo>
                  <a:lnTo>
                    <a:pt x="110037" y="25503"/>
                  </a:lnTo>
                  <a:lnTo>
                    <a:pt x="110306" y="27321"/>
                  </a:lnTo>
                  <a:lnTo>
                    <a:pt x="110306" y="29263"/>
                  </a:lnTo>
                  <a:lnTo>
                    <a:pt x="110306" y="29263"/>
                  </a:lnTo>
                  <a:lnTo>
                    <a:pt x="110216" y="31456"/>
                  </a:lnTo>
                  <a:lnTo>
                    <a:pt x="109947" y="33650"/>
                  </a:lnTo>
                  <a:lnTo>
                    <a:pt x="109319" y="35780"/>
                  </a:lnTo>
                  <a:lnTo>
                    <a:pt x="108511" y="37848"/>
                  </a:lnTo>
                  <a:lnTo>
                    <a:pt x="107434" y="39853"/>
                  </a:lnTo>
                  <a:lnTo>
                    <a:pt x="106267" y="41796"/>
                  </a:lnTo>
                  <a:lnTo>
                    <a:pt x="104652" y="43613"/>
                  </a:lnTo>
                  <a:lnTo>
                    <a:pt x="102946" y="45430"/>
                  </a:lnTo>
                  <a:lnTo>
                    <a:pt x="101062" y="47122"/>
                  </a:lnTo>
                  <a:lnTo>
                    <a:pt x="98818" y="48626"/>
                  </a:lnTo>
                  <a:lnTo>
                    <a:pt x="96305" y="50130"/>
                  </a:lnTo>
                  <a:lnTo>
                    <a:pt x="93522" y="51509"/>
                  </a:lnTo>
                  <a:lnTo>
                    <a:pt x="90560" y="52699"/>
                  </a:lnTo>
                  <a:lnTo>
                    <a:pt x="87419" y="53765"/>
                  </a:lnTo>
                  <a:lnTo>
                    <a:pt x="83829" y="54704"/>
                  </a:lnTo>
                  <a:lnTo>
                    <a:pt x="80149" y="55394"/>
                  </a:lnTo>
                  <a:lnTo>
                    <a:pt x="80149" y="56146"/>
                  </a:lnTo>
                  <a:lnTo>
                    <a:pt x="80149" y="56146"/>
                  </a:lnTo>
                  <a:lnTo>
                    <a:pt x="84816" y="56710"/>
                  </a:lnTo>
                  <a:lnTo>
                    <a:pt x="89124" y="57524"/>
                  </a:lnTo>
                  <a:lnTo>
                    <a:pt x="93253" y="58464"/>
                  </a:lnTo>
                  <a:lnTo>
                    <a:pt x="97112" y="59467"/>
                  </a:lnTo>
                  <a:lnTo>
                    <a:pt x="98818" y="60093"/>
                  </a:lnTo>
                  <a:lnTo>
                    <a:pt x="100613" y="60720"/>
                  </a:lnTo>
                  <a:lnTo>
                    <a:pt x="102318" y="61347"/>
                  </a:lnTo>
                  <a:lnTo>
                    <a:pt x="103934" y="62099"/>
                  </a:lnTo>
                  <a:lnTo>
                    <a:pt x="105370" y="62851"/>
                  </a:lnTo>
                  <a:lnTo>
                    <a:pt x="106896" y="63665"/>
                  </a:lnTo>
                  <a:lnTo>
                    <a:pt x="108242" y="64480"/>
                  </a:lnTo>
                  <a:lnTo>
                    <a:pt x="109498" y="65420"/>
                  </a:lnTo>
                  <a:lnTo>
                    <a:pt x="110845" y="66297"/>
                  </a:lnTo>
                  <a:lnTo>
                    <a:pt x="112011" y="67237"/>
                  </a:lnTo>
                  <a:lnTo>
                    <a:pt x="113089" y="68240"/>
                  </a:lnTo>
                  <a:lnTo>
                    <a:pt x="114166" y="69242"/>
                  </a:lnTo>
                  <a:lnTo>
                    <a:pt x="115063" y="70308"/>
                  </a:lnTo>
                  <a:lnTo>
                    <a:pt x="115871" y="71436"/>
                  </a:lnTo>
                  <a:lnTo>
                    <a:pt x="116589" y="72626"/>
                  </a:lnTo>
                  <a:lnTo>
                    <a:pt x="117397" y="73817"/>
                  </a:lnTo>
                  <a:lnTo>
                    <a:pt x="117935" y="75070"/>
                  </a:lnTo>
                  <a:lnTo>
                    <a:pt x="118563" y="76386"/>
                  </a:lnTo>
                  <a:lnTo>
                    <a:pt x="119012" y="77639"/>
                  </a:lnTo>
                  <a:lnTo>
                    <a:pt x="119371" y="79018"/>
                  </a:lnTo>
                  <a:lnTo>
                    <a:pt x="119640" y="80396"/>
                  </a:lnTo>
                  <a:lnTo>
                    <a:pt x="119910" y="81838"/>
                  </a:lnTo>
                  <a:lnTo>
                    <a:pt x="120000" y="83342"/>
                  </a:lnTo>
                  <a:lnTo>
                    <a:pt x="120000" y="84845"/>
                  </a:lnTo>
                  <a:lnTo>
                    <a:pt x="120000" y="84845"/>
                  </a:lnTo>
                  <a:lnTo>
                    <a:pt x="120000" y="87101"/>
                  </a:lnTo>
                  <a:lnTo>
                    <a:pt x="119730" y="89169"/>
                  </a:lnTo>
                  <a:lnTo>
                    <a:pt x="119371" y="91174"/>
                  </a:lnTo>
                  <a:lnTo>
                    <a:pt x="118833" y="93180"/>
                  </a:lnTo>
                  <a:lnTo>
                    <a:pt x="118204" y="94997"/>
                  </a:lnTo>
                  <a:lnTo>
                    <a:pt x="117307" y="96877"/>
                  </a:lnTo>
                  <a:lnTo>
                    <a:pt x="116320" y="98569"/>
                  </a:lnTo>
                  <a:lnTo>
                    <a:pt x="115332" y="100323"/>
                  </a:lnTo>
                  <a:lnTo>
                    <a:pt x="113986" y="101890"/>
                  </a:lnTo>
                  <a:lnTo>
                    <a:pt x="112640" y="103456"/>
                  </a:lnTo>
                  <a:lnTo>
                    <a:pt x="111204" y="105023"/>
                  </a:lnTo>
                  <a:lnTo>
                    <a:pt x="109498" y="106339"/>
                  </a:lnTo>
                  <a:lnTo>
                    <a:pt x="107793" y="107655"/>
                  </a:lnTo>
                  <a:lnTo>
                    <a:pt x="105998" y="108908"/>
                  </a:lnTo>
                  <a:lnTo>
                    <a:pt x="104023" y="110099"/>
                  </a:lnTo>
                  <a:lnTo>
                    <a:pt x="101959" y="111289"/>
                  </a:lnTo>
                  <a:lnTo>
                    <a:pt x="99715" y="112292"/>
                  </a:lnTo>
                  <a:lnTo>
                    <a:pt x="97382" y="113295"/>
                  </a:lnTo>
                  <a:lnTo>
                    <a:pt x="94958" y="114234"/>
                  </a:lnTo>
                  <a:lnTo>
                    <a:pt x="92356" y="115174"/>
                  </a:lnTo>
                  <a:lnTo>
                    <a:pt x="89753" y="115864"/>
                  </a:lnTo>
                  <a:lnTo>
                    <a:pt x="87150" y="116616"/>
                  </a:lnTo>
                  <a:lnTo>
                    <a:pt x="84278" y="117242"/>
                  </a:lnTo>
                  <a:lnTo>
                    <a:pt x="81406" y="117806"/>
                  </a:lnTo>
                  <a:lnTo>
                    <a:pt x="78354" y="118370"/>
                  </a:lnTo>
                  <a:lnTo>
                    <a:pt x="75213" y="118809"/>
                  </a:lnTo>
                  <a:lnTo>
                    <a:pt x="72071" y="119185"/>
                  </a:lnTo>
                  <a:lnTo>
                    <a:pt x="68750" y="119436"/>
                  </a:lnTo>
                  <a:lnTo>
                    <a:pt x="65519" y="119749"/>
                  </a:lnTo>
                  <a:lnTo>
                    <a:pt x="62109" y="119937"/>
                  </a:lnTo>
                  <a:lnTo>
                    <a:pt x="58608" y="120000"/>
                  </a:lnTo>
                  <a:lnTo>
                    <a:pt x="55018" y="120000"/>
                  </a:lnTo>
                  <a:lnTo>
                    <a:pt x="0" y="120000"/>
                  </a:lnTo>
                  <a:lnTo>
                    <a:pt x="0" y="0"/>
                  </a:lnTo>
                  <a:close/>
                  <a:moveTo>
                    <a:pt x="47479" y="51195"/>
                  </a:moveTo>
                  <a:lnTo>
                    <a:pt x="47479" y="51195"/>
                  </a:lnTo>
                  <a:lnTo>
                    <a:pt x="52685" y="51133"/>
                  </a:lnTo>
                  <a:lnTo>
                    <a:pt x="57621" y="50819"/>
                  </a:lnTo>
                  <a:lnTo>
                    <a:pt x="62109" y="50506"/>
                  </a:lnTo>
                  <a:lnTo>
                    <a:pt x="66148" y="49817"/>
                  </a:lnTo>
                  <a:lnTo>
                    <a:pt x="68122" y="49503"/>
                  </a:lnTo>
                  <a:lnTo>
                    <a:pt x="70007" y="49127"/>
                  </a:lnTo>
                  <a:lnTo>
                    <a:pt x="71712" y="48626"/>
                  </a:lnTo>
                  <a:lnTo>
                    <a:pt x="73418" y="48187"/>
                  </a:lnTo>
                  <a:lnTo>
                    <a:pt x="74943" y="47624"/>
                  </a:lnTo>
                  <a:lnTo>
                    <a:pt x="76379" y="47122"/>
                  </a:lnTo>
                  <a:lnTo>
                    <a:pt x="77816" y="46558"/>
                  </a:lnTo>
                  <a:lnTo>
                    <a:pt x="78982" y="45932"/>
                  </a:lnTo>
                  <a:lnTo>
                    <a:pt x="80329" y="45180"/>
                  </a:lnTo>
                  <a:lnTo>
                    <a:pt x="81406" y="44553"/>
                  </a:lnTo>
                  <a:lnTo>
                    <a:pt x="82393" y="43738"/>
                  </a:lnTo>
                  <a:lnTo>
                    <a:pt x="83470" y="42986"/>
                  </a:lnTo>
                  <a:lnTo>
                    <a:pt x="84278" y="42172"/>
                  </a:lnTo>
                  <a:lnTo>
                    <a:pt x="85175" y="41232"/>
                  </a:lnTo>
                  <a:lnTo>
                    <a:pt x="85804" y="40355"/>
                  </a:lnTo>
                  <a:lnTo>
                    <a:pt x="86522" y="39415"/>
                  </a:lnTo>
                  <a:lnTo>
                    <a:pt x="86970" y="38412"/>
                  </a:lnTo>
                  <a:lnTo>
                    <a:pt x="87509" y="37409"/>
                  </a:lnTo>
                  <a:lnTo>
                    <a:pt x="87958" y="36407"/>
                  </a:lnTo>
                  <a:lnTo>
                    <a:pt x="88317" y="35279"/>
                  </a:lnTo>
                  <a:lnTo>
                    <a:pt x="88586" y="34088"/>
                  </a:lnTo>
                  <a:lnTo>
                    <a:pt x="88676" y="33023"/>
                  </a:lnTo>
                  <a:lnTo>
                    <a:pt x="88855" y="30516"/>
                  </a:lnTo>
                  <a:lnTo>
                    <a:pt x="88855" y="30516"/>
                  </a:lnTo>
                  <a:lnTo>
                    <a:pt x="88855" y="29326"/>
                  </a:lnTo>
                  <a:lnTo>
                    <a:pt x="88676" y="28198"/>
                  </a:lnTo>
                  <a:lnTo>
                    <a:pt x="88406" y="27070"/>
                  </a:lnTo>
                  <a:lnTo>
                    <a:pt x="88227" y="26067"/>
                  </a:lnTo>
                  <a:lnTo>
                    <a:pt x="87778" y="24939"/>
                  </a:lnTo>
                  <a:lnTo>
                    <a:pt x="87419" y="24062"/>
                  </a:lnTo>
                  <a:lnTo>
                    <a:pt x="86881" y="23060"/>
                  </a:lnTo>
                  <a:lnTo>
                    <a:pt x="86252" y="22245"/>
                  </a:lnTo>
                  <a:lnTo>
                    <a:pt x="85534" y="21305"/>
                  </a:lnTo>
                  <a:lnTo>
                    <a:pt x="84816" y="20490"/>
                  </a:lnTo>
                  <a:lnTo>
                    <a:pt x="84008" y="19738"/>
                  </a:lnTo>
                  <a:lnTo>
                    <a:pt x="83111" y="19049"/>
                  </a:lnTo>
                  <a:lnTo>
                    <a:pt x="82034" y="18297"/>
                  </a:lnTo>
                  <a:lnTo>
                    <a:pt x="80957" y="17671"/>
                  </a:lnTo>
                  <a:lnTo>
                    <a:pt x="79790" y="16981"/>
                  </a:lnTo>
                  <a:lnTo>
                    <a:pt x="78623" y="16480"/>
                  </a:lnTo>
                  <a:lnTo>
                    <a:pt x="77277" y="15916"/>
                  </a:lnTo>
                  <a:lnTo>
                    <a:pt x="75841" y="15352"/>
                  </a:lnTo>
                  <a:lnTo>
                    <a:pt x="74405" y="14913"/>
                  </a:lnTo>
                  <a:lnTo>
                    <a:pt x="72879" y="14475"/>
                  </a:lnTo>
                  <a:lnTo>
                    <a:pt x="69558" y="13723"/>
                  </a:lnTo>
                  <a:lnTo>
                    <a:pt x="66058" y="13159"/>
                  </a:lnTo>
                  <a:lnTo>
                    <a:pt x="62109" y="12595"/>
                  </a:lnTo>
                  <a:lnTo>
                    <a:pt x="57801" y="12344"/>
                  </a:lnTo>
                  <a:lnTo>
                    <a:pt x="53313" y="12156"/>
                  </a:lnTo>
                  <a:lnTo>
                    <a:pt x="48466" y="12093"/>
                  </a:lnTo>
                  <a:lnTo>
                    <a:pt x="21989" y="12093"/>
                  </a:lnTo>
                  <a:lnTo>
                    <a:pt x="21989" y="51195"/>
                  </a:lnTo>
                  <a:lnTo>
                    <a:pt x="47479" y="51195"/>
                  </a:lnTo>
                  <a:close/>
                  <a:moveTo>
                    <a:pt x="51877" y="107906"/>
                  </a:moveTo>
                  <a:lnTo>
                    <a:pt x="51877" y="107906"/>
                  </a:lnTo>
                  <a:lnTo>
                    <a:pt x="57262" y="107843"/>
                  </a:lnTo>
                  <a:lnTo>
                    <a:pt x="62378" y="107530"/>
                  </a:lnTo>
                  <a:lnTo>
                    <a:pt x="67045" y="107091"/>
                  </a:lnTo>
                  <a:lnTo>
                    <a:pt x="69468" y="106840"/>
                  </a:lnTo>
                  <a:lnTo>
                    <a:pt x="71533" y="106464"/>
                  </a:lnTo>
                  <a:lnTo>
                    <a:pt x="73597" y="106088"/>
                  </a:lnTo>
                  <a:lnTo>
                    <a:pt x="75751" y="105712"/>
                  </a:lnTo>
                  <a:lnTo>
                    <a:pt x="77726" y="105211"/>
                  </a:lnTo>
                  <a:lnTo>
                    <a:pt x="79521" y="104710"/>
                  </a:lnTo>
                  <a:lnTo>
                    <a:pt x="81406" y="104083"/>
                  </a:lnTo>
                  <a:lnTo>
                    <a:pt x="83111" y="103519"/>
                  </a:lnTo>
                  <a:lnTo>
                    <a:pt x="84637" y="102892"/>
                  </a:lnTo>
                  <a:lnTo>
                    <a:pt x="86252" y="102140"/>
                  </a:lnTo>
                  <a:lnTo>
                    <a:pt x="87688" y="101326"/>
                  </a:lnTo>
                  <a:lnTo>
                    <a:pt x="89124" y="100637"/>
                  </a:lnTo>
                  <a:lnTo>
                    <a:pt x="90381" y="99697"/>
                  </a:lnTo>
                  <a:lnTo>
                    <a:pt x="91548" y="98757"/>
                  </a:lnTo>
                  <a:lnTo>
                    <a:pt x="92625" y="97879"/>
                  </a:lnTo>
                  <a:lnTo>
                    <a:pt x="93702" y="96877"/>
                  </a:lnTo>
                  <a:lnTo>
                    <a:pt x="94599" y="95874"/>
                  </a:lnTo>
                  <a:lnTo>
                    <a:pt x="95407" y="94746"/>
                  </a:lnTo>
                  <a:lnTo>
                    <a:pt x="96215" y="93556"/>
                  </a:lnTo>
                  <a:lnTo>
                    <a:pt x="96843" y="92365"/>
                  </a:lnTo>
                  <a:lnTo>
                    <a:pt x="97382" y="91112"/>
                  </a:lnTo>
                  <a:lnTo>
                    <a:pt x="97741" y="89796"/>
                  </a:lnTo>
                  <a:lnTo>
                    <a:pt x="98100" y="88543"/>
                  </a:lnTo>
                  <a:lnTo>
                    <a:pt x="98369" y="87101"/>
                  </a:lnTo>
                  <a:lnTo>
                    <a:pt x="98548" y="85597"/>
                  </a:lnTo>
                  <a:lnTo>
                    <a:pt x="98548" y="84156"/>
                  </a:lnTo>
                  <a:lnTo>
                    <a:pt x="98548" y="84156"/>
                  </a:lnTo>
                  <a:lnTo>
                    <a:pt x="98548" y="82778"/>
                  </a:lnTo>
                  <a:lnTo>
                    <a:pt x="98369" y="81462"/>
                  </a:lnTo>
                  <a:lnTo>
                    <a:pt x="98100" y="80208"/>
                  </a:lnTo>
                  <a:lnTo>
                    <a:pt x="97741" y="78955"/>
                  </a:lnTo>
                  <a:lnTo>
                    <a:pt x="97382" y="77765"/>
                  </a:lnTo>
                  <a:lnTo>
                    <a:pt x="96843" y="76637"/>
                  </a:lnTo>
                  <a:lnTo>
                    <a:pt x="96215" y="75571"/>
                  </a:lnTo>
                  <a:lnTo>
                    <a:pt x="95497" y="74569"/>
                  </a:lnTo>
                  <a:lnTo>
                    <a:pt x="94689" y="73503"/>
                  </a:lnTo>
                  <a:lnTo>
                    <a:pt x="93792" y="72501"/>
                  </a:lnTo>
                  <a:lnTo>
                    <a:pt x="92804" y="71686"/>
                  </a:lnTo>
                  <a:lnTo>
                    <a:pt x="91727" y="70809"/>
                  </a:lnTo>
                  <a:lnTo>
                    <a:pt x="90560" y="69994"/>
                  </a:lnTo>
                  <a:lnTo>
                    <a:pt x="89394" y="69242"/>
                  </a:lnTo>
                  <a:lnTo>
                    <a:pt x="87958" y="68490"/>
                  </a:lnTo>
                  <a:lnTo>
                    <a:pt x="86522" y="67801"/>
                  </a:lnTo>
                  <a:lnTo>
                    <a:pt x="84996" y="67112"/>
                  </a:lnTo>
                  <a:lnTo>
                    <a:pt x="83470" y="66610"/>
                  </a:lnTo>
                  <a:lnTo>
                    <a:pt x="81765" y="66046"/>
                  </a:lnTo>
                  <a:lnTo>
                    <a:pt x="79970" y="65483"/>
                  </a:lnTo>
                  <a:lnTo>
                    <a:pt x="78085" y="65044"/>
                  </a:lnTo>
                  <a:lnTo>
                    <a:pt x="76110" y="64543"/>
                  </a:lnTo>
                  <a:lnTo>
                    <a:pt x="74046" y="64229"/>
                  </a:lnTo>
                  <a:lnTo>
                    <a:pt x="71892" y="63853"/>
                  </a:lnTo>
                  <a:lnTo>
                    <a:pt x="67314" y="63289"/>
                  </a:lnTo>
                  <a:lnTo>
                    <a:pt x="62647" y="62851"/>
                  </a:lnTo>
                  <a:lnTo>
                    <a:pt x="57352" y="62663"/>
                  </a:lnTo>
                  <a:lnTo>
                    <a:pt x="51877" y="62537"/>
                  </a:lnTo>
                  <a:lnTo>
                    <a:pt x="21989" y="62537"/>
                  </a:lnTo>
                  <a:lnTo>
                    <a:pt x="21989" y="107906"/>
                  </a:lnTo>
                  <a:lnTo>
                    <a:pt x="51877" y="107906"/>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5" name="Shape 255"/>
            <p:cNvSpPr/>
            <p:nvPr/>
          </p:nvSpPr>
          <p:spPr>
            <a:xfrm>
              <a:off x="3468688" y="5738813"/>
              <a:ext cx="655638" cy="1119188"/>
            </a:xfrm>
            <a:custGeom>
              <a:avLst/>
              <a:gdLst/>
              <a:ahLst/>
              <a:cxnLst/>
              <a:rect l="0" t="0" r="0" b="0"/>
              <a:pathLst>
                <a:path w="120000" h="120000" extrusionOk="0">
                  <a:moveTo>
                    <a:pt x="0" y="0"/>
                  </a:moveTo>
                  <a:lnTo>
                    <a:pt x="23110" y="0"/>
                  </a:lnTo>
                  <a:lnTo>
                    <a:pt x="23110" y="32185"/>
                  </a:lnTo>
                  <a:lnTo>
                    <a:pt x="22626" y="46773"/>
                  </a:lnTo>
                  <a:lnTo>
                    <a:pt x="22626" y="46773"/>
                  </a:lnTo>
                  <a:lnTo>
                    <a:pt x="24947" y="45581"/>
                  </a:lnTo>
                  <a:lnTo>
                    <a:pt x="27365" y="44446"/>
                  </a:lnTo>
                  <a:lnTo>
                    <a:pt x="29782" y="43254"/>
                  </a:lnTo>
                  <a:lnTo>
                    <a:pt x="32296" y="42289"/>
                  </a:lnTo>
                  <a:lnTo>
                    <a:pt x="35004" y="41267"/>
                  </a:lnTo>
                  <a:lnTo>
                    <a:pt x="37518" y="40359"/>
                  </a:lnTo>
                  <a:lnTo>
                    <a:pt x="40225" y="39451"/>
                  </a:lnTo>
                  <a:lnTo>
                    <a:pt x="42933" y="38713"/>
                  </a:lnTo>
                  <a:lnTo>
                    <a:pt x="45737" y="37975"/>
                  </a:lnTo>
                  <a:lnTo>
                    <a:pt x="48444" y="37294"/>
                  </a:lnTo>
                  <a:lnTo>
                    <a:pt x="51248" y="36840"/>
                  </a:lnTo>
                  <a:lnTo>
                    <a:pt x="54053" y="36329"/>
                  </a:lnTo>
                  <a:lnTo>
                    <a:pt x="56857" y="35988"/>
                  </a:lnTo>
                  <a:lnTo>
                    <a:pt x="59758" y="35761"/>
                  </a:lnTo>
                  <a:lnTo>
                    <a:pt x="62659" y="35591"/>
                  </a:lnTo>
                  <a:lnTo>
                    <a:pt x="65463" y="35477"/>
                  </a:lnTo>
                  <a:lnTo>
                    <a:pt x="65463" y="35477"/>
                  </a:lnTo>
                  <a:lnTo>
                    <a:pt x="68751" y="35591"/>
                  </a:lnTo>
                  <a:lnTo>
                    <a:pt x="72038" y="35648"/>
                  </a:lnTo>
                  <a:lnTo>
                    <a:pt x="75132" y="35875"/>
                  </a:lnTo>
                  <a:lnTo>
                    <a:pt x="78033" y="36215"/>
                  </a:lnTo>
                  <a:lnTo>
                    <a:pt x="80838" y="36669"/>
                  </a:lnTo>
                  <a:lnTo>
                    <a:pt x="83738" y="37123"/>
                  </a:lnTo>
                  <a:lnTo>
                    <a:pt x="86349" y="37748"/>
                  </a:lnTo>
                  <a:lnTo>
                    <a:pt x="88960" y="38372"/>
                  </a:lnTo>
                  <a:lnTo>
                    <a:pt x="91474" y="39110"/>
                  </a:lnTo>
                  <a:lnTo>
                    <a:pt x="93892" y="39962"/>
                  </a:lnTo>
                  <a:lnTo>
                    <a:pt x="96116" y="40870"/>
                  </a:lnTo>
                  <a:lnTo>
                    <a:pt x="98340" y="41892"/>
                  </a:lnTo>
                  <a:lnTo>
                    <a:pt x="100370" y="42970"/>
                  </a:lnTo>
                  <a:lnTo>
                    <a:pt x="102304" y="44105"/>
                  </a:lnTo>
                  <a:lnTo>
                    <a:pt x="104335" y="45354"/>
                  </a:lnTo>
                  <a:lnTo>
                    <a:pt x="105979" y="46660"/>
                  </a:lnTo>
                  <a:lnTo>
                    <a:pt x="107719" y="48022"/>
                  </a:lnTo>
                  <a:lnTo>
                    <a:pt x="109266" y="49385"/>
                  </a:lnTo>
                  <a:lnTo>
                    <a:pt x="110813" y="50974"/>
                  </a:lnTo>
                  <a:lnTo>
                    <a:pt x="112070" y="52563"/>
                  </a:lnTo>
                  <a:lnTo>
                    <a:pt x="113327" y="54210"/>
                  </a:lnTo>
                  <a:lnTo>
                    <a:pt x="114488" y="55856"/>
                  </a:lnTo>
                  <a:lnTo>
                    <a:pt x="115455" y="57672"/>
                  </a:lnTo>
                  <a:lnTo>
                    <a:pt x="116422" y="59489"/>
                  </a:lnTo>
                  <a:lnTo>
                    <a:pt x="117292" y="61419"/>
                  </a:lnTo>
                  <a:lnTo>
                    <a:pt x="117969" y="63405"/>
                  </a:lnTo>
                  <a:lnTo>
                    <a:pt x="118549" y="65392"/>
                  </a:lnTo>
                  <a:lnTo>
                    <a:pt x="119129" y="67549"/>
                  </a:lnTo>
                  <a:lnTo>
                    <a:pt x="119419" y="69649"/>
                  </a:lnTo>
                  <a:lnTo>
                    <a:pt x="119709" y="71863"/>
                  </a:lnTo>
                  <a:lnTo>
                    <a:pt x="119806" y="74077"/>
                  </a:lnTo>
                  <a:lnTo>
                    <a:pt x="120000" y="76404"/>
                  </a:lnTo>
                  <a:lnTo>
                    <a:pt x="120000" y="76404"/>
                  </a:lnTo>
                  <a:lnTo>
                    <a:pt x="119806" y="78959"/>
                  </a:lnTo>
                  <a:lnTo>
                    <a:pt x="119516" y="81456"/>
                  </a:lnTo>
                  <a:lnTo>
                    <a:pt x="119323" y="83897"/>
                  </a:lnTo>
                  <a:lnTo>
                    <a:pt x="118742" y="86168"/>
                  </a:lnTo>
                  <a:lnTo>
                    <a:pt x="117969" y="88438"/>
                  </a:lnTo>
                  <a:lnTo>
                    <a:pt x="117195" y="90652"/>
                  </a:lnTo>
                  <a:lnTo>
                    <a:pt x="116132" y="92753"/>
                  </a:lnTo>
                  <a:lnTo>
                    <a:pt x="115068" y="94796"/>
                  </a:lnTo>
                  <a:lnTo>
                    <a:pt x="113908" y="96783"/>
                  </a:lnTo>
                  <a:lnTo>
                    <a:pt x="112457" y="98713"/>
                  </a:lnTo>
                  <a:lnTo>
                    <a:pt x="111103" y="100529"/>
                  </a:lnTo>
                  <a:lnTo>
                    <a:pt x="109363" y="102289"/>
                  </a:lnTo>
                  <a:lnTo>
                    <a:pt x="107719" y="103992"/>
                  </a:lnTo>
                  <a:lnTo>
                    <a:pt x="105979" y="105581"/>
                  </a:lnTo>
                  <a:lnTo>
                    <a:pt x="104045" y="107057"/>
                  </a:lnTo>
                  <a:lnTo>
                    <a:pt x="102014" y="108590"/>
                  </a:lnTo>
                  <a:lnTo>
                    <a:pt x="99983" y="109895"/>
                  </a:lnTo>
                  <a:lnTo>
                    <a:pt x="97856" y="111144"/>
                  </a:lnTo>
                  <a:lnTo>
                    <a:pt x="95535" y="112393"/>
                  </a:lnTo>
                  <a:lnTo>
                    <a:pt x="93118" y="113472"/>
                  </a:lnTo>
                  <a:lnTo>
                    <a:pt x="90797" y="114550"/>
                  </a:lnTo>
                  <a:lnTo>
                    <a:pt x="88380" y="115458"/>
                  </a:lnTo>
                  <a:lnTo>
                    <a:pt x="85866" y="116253"/>
                  </a:lnTo>
                  <a:lnTo>
                    <a:pt x="83158" y="117105"/>
                  </a:lnTo>
                  <a:lnTo>
                    <a:pt x="80451" y="117786"/>
                  </a:lnTo>
                  <a:lnTo>
                    <a:pt x="77743" y="118353"/>
                  </a:lnTo>
                  <a:lnTo>
                    <a:pt x="74939" y="118864"/>
                  </a:lnTo>
                  <a:lnTo>
                    <a:pt x="72232" y="119262"/>
                  </a:lnTo>
                  <a:lnTo>
                    <a:pt x="69331" y="119602"/>
                  </a:lnTo>
                  <a:lnTo>
                    <a:pt x="66526" y="119829"/>
                  </a:lnTo>
                  <a:lnTo>
                    <a:pt x="63626" y="119943"/>
                  </a:lnTo>
                  <a:lnTo>
                    <a:pt x="60725" y="120000"/>
                  </a:lnTo>
                  <a:lnTo>
                    <a:pt x="60725" y="120000"/>
                  </a:lnTo>
                  <a:lnTo>
                    <a:pt x="58307" y="119943"/>
                  </a:lnTo>
                  <a:lnTo>
                    <a:pt x="55890" y="119829"/>
                  </a:lnTo>
                  <a:lnTo>
                    <a:pt x="53376" y="119602"/>
                  </a:lnTo>
                  <a:lnTo>
                    <a:pt x="50862" y="119318"/>
                  </a:lnTo>
                  <a:lnTo>
                    <a:pt x="48444" y="118921"/>
                  </a:lnTo>
                  <a:lnTo>
                    <a:pt x="45834" y="118524"/>
                  </a:lnTo>
                  <a:lnTo>
                    <a:pt x="43319" y="118013"/>
                  </a:lnTo>
                  <a:lnTo>
                    <a:pt x="40805" y="117445"/>
                  </a:lnTo>
                  <a:lnTo>
                    <a:pt x="38291" y="116707"/>
                  </a:lnTo>
                  <a:lnTo>
                    <a:pt x="35874" y="115912"/>
                  </a:lnTo>
                  <a:lnTo>
                    <a:pt x="33360" y="115175"/>
                  </a:lnTo>
                  <a:lnTo>
                    <a:pt x="30942" y="114266"/>
                  </a:lnTo>
                  <a:lnTo>
                    <a:pt x="28525" y="113301"/>
                  </a:lnTo>
                  <a:lnTo>
                    <a:pt x="26107" y="112280"/>
                  </a:lnTo>
                  <a:lnTo>
                    <a:pt x="23690" y="111201"/>
                  </a:lnTo>
                  <a:lnTo>
                    <a:pt x="21466" y="110066"/>
                  </a:lnTo>
                  <a:lnTo>
                    <a:pt x="20596" y="110066"/>
                  </a:lnTo>
                  <a:lnTo>
                    <a:pt x="18662" y="118013"/>
                  </a:lnTo>
                  <a:lnTo>
                    <a:pt x="0" y="118013"/>
                  </a:lnTo>
                  <a:lnTo>
                    <a:pt x="0" y="0"/>
                  </a:lnTo>
                  <a:close/>
                  <a:moveTo>
                    <a:pt x="56760" y="108590"/>
                  </a:moveTo>
                  <a:lnTo>
                    <a:pt x="56760" y="108590"/>
                  </a:lnTo>
                  <a:lnTo>
                    <a:pt x="58887" y="108590"/>
                  </a:lnTo>
                  <a:lnTo>
                    <a:pt x="60821" y="108420"/>
                  </a:lnTo>
                  <a:lnTo>
                    <a:pt x="62949" y="108249"/>
                  </a:lnTo>
                  <a:lnTo>
                    <a:pt x="64979" y="107965"/>
                  </a:lnTo>
                  <a:lnTo>
                    <a:pt x="66817" y="107738"/>
                  </a:lnTo>
                  <a:lnTo>
                    <a:pt x="68751" y="107341"/>
                  </a:lnTo>
                  <a:lnTo>
                    <a:pt x="70588" y="106887"/>
                  </a:lnTo>
                  <a:lnTo>
                    <a:pt x="72425" y="106319"/>
                  </a:lnTo>
                  <a:lnTo>
                    <a:pt x="74069" y="105808"/>
                  </a:lnTo>
                  <a:lnTo>
                    <a:pt x="75809" y="105184"/>
                  </a:lnTo>
                  <a:lnTo>
                    <a:pt x="77453" y="104446"/>
                  </a:lnTo>
                  <a:lnTo>
                    <a:pt x="79097" y="103651"/>
                  </a:lnTo>
                  <a:lnTo>
                    <a:pt x="80644" y="102857"/>
                  </a:lnTo>
                  <a:lnTo>
                    <a:pt x="81998" y="102005"/>
                  </a:lnTo>
                  <a:lnTo>
                    <a:pt x="83448" y="101040"/>
                  </a:lnTo>
                  <a:lnTo>
                    <a:pt x="84802" y="100018"/>
                  </a:lnTo>
                  <a:lnTo>
                    <a:pt x="86059" y="98940"/>
                  </a:lnTo>
                  <a:lnTo>
                    <a:pt x="87219" y="97861"/>
                  </a:lnTo>
                  <a:lnTo>
                    <a:pt x="88380" y="96613"/>
                  </a:lnTo>
                  <a:lnTo>
                    <a:pt x="89540" y="95477"/>
                  </a:lnTo>
                  <a:lnTo>
                    <a:pt x="90507" y="94172"/>
                  </a:lnTo>
                  <a:lnTo>
                    <a:pt x="91474" y="92809"/>
                  </a:lnTo>
                  <a:lnTo>
                    <a:pt x="92151" y="91390"/>
                  </a:lnTo>
                  <a:lnTo>
                    <a:pt x="93021" y="90028"/>
                  </a:lnTo>
                  <a:lnTo>
                    <a:pt x="93698" y="88438"/>
                  </a:lnTo>
                  <a:lnTo>
                    <a:pt x="94278" y="86963"/>
                  </a:lnTo>
                  <a:lnTo>
                    <a:pt x="94762" y="85260"/>
                  </a:lnTo>
                  <a:lnTo>
                    <a:pt x="95149" y="83614"/>
                  </a:lnTo>
                  <a:lnTo>
                    <a:pt x="95535" y="81967"/>
                  </a:lnTo>
                  <a:lnTo>
                    <a:pt x="95729" y="80208"/>
                  </a:lnTo>
                  <a:lnTo>
                    <a:pt x="95825" y="78391"/>
                  </a:lnTo>
                  <a:lnTo>
                    <a:pt x="96019" y="76575"/>
                  </a:lnTo>
                  <a:lnTo>
                    <a:pt x="96019" y="76575"/>
                  </a:lnTo>
                  <a:lnTo>
                    <a:pt x="95825" y="73339"/>
                  </a:lnTo>
                  <a:lnTo>
                    <a:pt x="95439" y="70217"/>
                  </a:lnTo>
                  <a:lnTo>
                    <a:pt x="94858" y="67209"/>
                  </a:lnTo>
                  <a:lnTo>
                    <a:pt x="93988" y="64484"/>
                  </a:lnTo>
                  <a:lnTo>
                    <a:pt x="93408" y="63178"/>
                  </a:lnTo>
                  <a:lnTo>
                    <a:pt x="92731" y="61816"/>
                  </a:lnTo>
                  <a:lnTo>
                    <a:pt x="92151" y="60567"/>
                  </a:lnTo>
                  <a:lnTo>
                    <a:pt x="91377" y="59432"/>
                  </a:lnTo>
                  <a:lnTo>
                    <a:pt x="90507" y="58297"/>
                  </a:lnTo>
                  <a:lnTo>
                    <a:pt x="89637" y="57218"/>
                  </a:lnTo>
                  <a:lnTo>
                    <a:pt x="88670" y="56140"/>
                  </a:lnTo>
                  <a:lnTo>
                    <a:pt x="87703" y="55118"/>
                  </a:lnTo>
                  <a:lnTo>
                    <a:pt x="86543" y="54153"/>
                  </a:lnTo>
                  <a:lnTo>
                    <a:pt x="85286" y="53245"/>
                  </a:lnTo>
                  <a:lnTo>
                    <a:pt x="84029" y="52393"/>
                  </a:lnTo>
                  <a:lnTo>
                    <a:pt x="82675" y="51655"/>
                  </a:lnTo>
                  <a:lnTo>
                    <a:pt x="81128" y="50917"/>
                  </a:lnTo>
                  <a:lnTo>
                    <a:pt x="79774" y="50236"/>
                  </a:lnTo>
                  <a:lnTo>
                    <a:pt x="78033" y="49668"/>
                  </a:lnTo>
                  <a:lnTo>
                    <a:pt x="76390" y="49101"/>
                  </a:lnTo>
                  <a:lnTo>
                    <a:pt x="74649" y="48590"/>
                  </a:lnTo>
                  <a:lnTo>
                    <a:pt x="72812" y="48192"/>
                  </a:lnTo>
                  <a:lnTo>
                    <a:pt x="70878" y="47738"/>
                  </a:lnTo>
                  <a:lnTo>
                    <a:pt x="68847" y="47511"/>
                  </a:lnTo>
                  <a:lnTo>
                    <a:pt x="66817" y="47228"/>
                  </a:lnTo>
                  <a:lnTo>
                    <a:pt x="64496" y="47114"/>
                  </a:lnTo>
                  <a:lnTo>
                    <a:pt x="62272" y="46944"/>
                  </a:lnTo>
                  <a:lnTo>
                    <a:pt x="59854" y="46944"/>
                  </a:lnTo>
                  <a:lnTo>
                    <a:pt x="59854" y="46944"/>
                  </a:lnTo>
                  <a:lnTo>
                    <a:pt x="57630" y="47000"/>
                  </a:lnTo>
                  <a:lnTo>
                    <a:pt x="55503" y="47114"/>
                  </a:lnTo>
                  <a:lnTo>
                    <a:pt x="53182" y="47341"/>
                  </a:lnTo>
                  <a:lnTo>
                    <a:pt x="50958" y="47682"/>
                  </a:lnTo>
                  <a:lnTo>
                    <a:pt x="48831" y="48022"/>
                  </a:lnTo>
                  <a:lnTo>
                    <a:pt x="46607" y="48476"/>
                  </a:lnTo>
                  <a:lnTo>
                    <a:pt x="44286" y="49101"/>
                  </a:lnTo>
                  <a:lnTo>
                    <a:pt x="42062" y="49725"/>
                  </a:lnTo>
                  <a:lnTo>
                    <a:pt x="39645" y="50463"/>
                  </a:lnTo>
                  <a:lnTo>
                    <a:pt x="37421" y="51258"/>
                  </a:lnTo>
                  <a:lnTo>
                    <a:pt x="35004" y="52166"/>
                  </a:lnTo>
                  <a:lnTo>
                    <a:pt x="32780" y="53131"/>
                  </a:lnTo>
                  <a:lnTo>
                    <a:pt x="30362" y="54210"/>
                  </a:lnTo>
                  <a:lnTo>
                    <a:pt x="27945" y="55345"/>
                  </a:lnTo>
                  <a:lnTo>
                    <a:pt x="25527" y="56537"/>
                  </a:lnTo>
                  <a:lnTo>
                    <a:pt x="23110" y="57842"/>
                  </a:lnTo>
                  <a:lnTo>
                    <a:pt x="23110" y="100132"/>
                  </a:lnTo>
                  <a:lnTo>
                    <a:pt x="23110" y="100132"/>
                  </a:lnTo>
                  <a:lnTo>
                    <a:pt x="25431" y="101210"/>
                  </a:lnTo>
                  <a:lnTo>
                    <a:pt x="27655" y="102289"/>
                  </a:lnTo>
                  <a:lnTo>
                    <a:pt x="29975" y="103197"/>
                  </a:lnTo>
                  <a:lnTo>
                    <a:pt x="32199" y="103992"/>
                  </a:lnTo>
                  <a:lnTo>
                    <a:pt x="34423" y="104730"/>
                  </a:lnTo>
                  <a:lnTo>
                    <a:pt x="36744" y="105525"/>
                  </a:lnTo>
                  <a:lnTo>
                    <a:pt x="38968" y="106092"/>
                  </a:lnTo>
                  <a:lnTo>
                    <a:pt x="41095" y="106660"/>
                  </a:lnTo>
                  <a:lnTo>
                    <a:pt x="43223" y="107057"/>
                  </a:lnTo>
                  <a:lnTo>
                    <a:pt x="45350" y="107511"/>
                  </a:lnTo>
                  <a:lnTo>
                    <a:pt x="47477" y="107795"/>
                  </a:lnTo>
                  <a:lnTo>
                    <a:pt x="49411" y="108079"/>
                  </a:lnTo>
                  <a:lnTo>
                    <a:pt x="51248" y="108306"/>
                  </a:lnTo>
                  <a:lnTo>
                    <a:pt x="53182" y="108476"/>
                  </a:lnTo>
                  <a:lnTo>
                    <a:pt x="54923" y="108590"/>
                  </a:lnTo>
                  <a:lnTo>
                    <a:pt x="56760" y="108590"/>
                  </a:lnTo>
                  <a:lnTo>
                    <a:pt x="56760" y="108590"/>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6" name="Shape 256"/>
            <p:cNvSpPr/>
            <p:nvPr/>
          </p:nvSpPr>
          <p:spPr>
            <a:xfrm>
              <a:off x="4175125" y="5826125"/>
              <a:ext cx="1144588" cy="1012825"/>
            </a:xfrm>
            <a:custGeom>
              <a:avLst/>
              <a:gdLst/>
              <a:ahLst/>
              <a:cxnLst/>
              <a:rect l="0" t="0" r="0" b="0"/>
              <a:pathLst>
                <a:path w="120000" h="120000" extrusionOk="0">
                  <a:moveTo>
                    <a:pt x="0" y="0"/>
                  </a:moveTo>
                  <a:lnTo>
                    <a:pt x="13937" y="0"/>
                  </a:lnTo>
                  <a:lnTo>
                    <a:pt x="25155" y="65295"/>
                  </a:lnTo>
                  <a:lnTo>
                    <a:pt x="25155" y="65295"/>
                  </a:lnTo>
                  <a:lnTo>
                    <a:pt x="31485" y="104083"/>
                  </a:lnTo>
                  <a:lnTo>
                    <a:pt x="32096" y="104083"/>
                  </a:lnTo>
                  <a:lnTo>
                    <a:pt x="32096" y="104083"/>
                  </a:lnTo>
                  <a:lnTo>
                    <a:pt x="33873" y="94370"/>
                  </a:lnTo>
                  <a:lnTo>
                    <a:pt x="35761" y="84595"/>
                  </a:lnTo>
                  <a:lnTo>
                    <a:pt x="39592" y="65295"/>
                  </a:lnTo>
                  <a:lnTo>
                    <a:pt x="54308" y="0"/>
                  </a:lnTo>
                  <a:lnTo>
                    <a:pt x="66635" y="0"/>
                  </a:lnTo>
                  <a:lnTo>
                    <a:pt x="81406" y="65295"/>
                  </a:lnTo>
                  <a:lnTo>
                    <a:pt x="81406" y="65295"/>
                  </a:lnTo>
                  <a:lnTo>
                    <a:pt x="85182" y="84595"/>
                  </a:lnTo>
                  <a:lnTo>
                    <a:pt x="89014" y="104083"/>
                  </a:lnTo>
                  <a:lnTo>
                    <a:pt x="89680" y="104083"/>
                  </a:lnTo>
                  <a:lnTo>
                    <a:pt x="89680" y="104083"/>
                  </a:lnTo>
                  <a:lnTo>
                    <a:pt x="92734" y="84595"/>
                  </a:lnTo>
                  <a:lnTo>
                    <a:pt x="95677" y="65295"/>
                  </a:lnTo>
                  <a:lnTo>
                    <a:pt x="106839" y="0"/>
                  </a:lnTo>
                  <a:lnTo>
                    <a:pt x="120000" y="0"/>
                  </a:lnTo>
                  <a:lnTo>
                    <a:pt x="97899" y="120000"/>
                  </a:lnTo>
                  <a:lnTo>
                    <a:pt x="81573" y="120000"/>
                  </a:lnTo>
                  <a:lnTo>
                    <a:pt x="65525" y="47749"/>
                  </a:lnTo>
                  <a:lnTo>
                    <a:pt x="65525" y="47749"/>
                  </a:lnTo>
                  <a:lnTo>
                    <a:pt x="62915" y="34088"/>
                  </a:lnTo>
                  <a:lnTo>
                    <a:pt x="61693" y="27321"/>
                  </a:lnTo>
                  <a:lnTo>
                    <a:pt x="60472" y="20490"/>
                  </a:lnTo>
                  <a:lnTo>
                    <a:pt x="59805" y="20490"/>
                  </a:lnTo>
                  <a:lnTo>
                    <a:pt x="59805" y="20490"/>
                  </a:lnTo>
                  <a:lnTo>
                    <a:pt x="57140" y="34088"/>
                  </a:lnTo>
                  <a:lnTo>
                    <a:pt x="54474" y="47749"/>
                  </a:lnTo>
                  <a:lnTo>
                    <a:pt x="38593" y="120000"/>
                  </a:lnTo>
                  <a:lnTo>
                    <a:pt x="22545" y="120000"/>
                  </a:lnTo>
                  <a:lnTo>
                    <a:pt x="0" y="0"/>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7" name="Shape 257"/>
            <p:cNvSpPr/>
            <p:nvPr/>
          </p:nvSpPr>
          <p:spPr>
            <a:xfrm>
              <a:off x="5365750" y="6070600"/>
              <a:ext cx="695325" cy="787400"/>
            </a:xfrm>
            <a:custGeom>
              <a:avLst/>
              <a:gdLst/>
              <a:ahLst/>
              <a:cxnLst/>
              <a:rect l="0" t="0" r="0" b="0"/>
              <a:pathLst>
                <a:path w="120000" h="120000" extrusionOk="0">
                  <a:moveTo>
                    <a:pt x="59954" y="0"/>
                  </a:moveTo>
                  <a:lnTo>
                    <a:pt x="59954" y="0"/>
                  </a:lnTo>
                  <a:lnTo>
                    <a:pt x="62970" y="161"/>
                  </a:lnTo>
                  <a:lnTo>
                    <a:pt x="65894" y="241"/>
                  </a:lnTo>
                  <a:lnTo>
                    <a:pt x="68819" y="564"/>
                  </a:lnTo>
                  <a:lnTo>
                    <a:pt x="71561" y="1047"/>
                  </a:lnTo>
                  <a:lnTo>
                    <a:pt x="74577" y="1531"/>
                  </a:lnTo>
                  <a:lnTo>
                    <a:pt x="77319" y="2256"/>
                  </a:lnTo>
                  <a:lnTo>
                    <a:pt x="79969" y="3062"/>
                  </a:lnTo>
                  <a:lnTo>
                    <a:pt x="82711" y="4029"/>
                  </a:lnTo>
                  <a:lnTo>
                    <a:pt x="85361" y="5077"/>
                  </a:lnTo>
                  <a:lnTo>
                    <a:pt x="88012" y="6286"/>
                  </a:lnTo>
                  <a:lnTo>
                    <a:pt x="90388" y="7575"/>
                  </a:lnTo>
                  <a:lnTo>
                    <a:pt x="92947" y="8945"/>
                  </a:lnTo>
                  <a:lnTo>
                    <a:pt x="95232" y="10476"/>
                  </a:lnTo>
                  <a:lnTo>
                    <a:pt x="97608" y="12169"/>
                  </a:lnTo>
                  <a:lnTo>
                    <a:pt x="99710" y="13861"/>
                  </a:lnTo>
                  <a:lnTo>
                    <a:pt x="101904" y="15795"/>
                  </a:lnTo>
                  <a:lnTo>
                    <a:pt x="103914" y="17810"/>
                  </a:lnTo>
                  <a:lnTo>
                    <a:pt x="105925" y="19744"/>
                  </a:lnTo>
                  <a:lnTo>
                    <a:pt x="107661" y="22001"/>
                  </a:lnTo>
                  <a:lnTo>
                    <a:pt x="109398" y="24338"/>
                  </a:lnTo>
                  <a:lnTo>
                    <a:pt x="110952" y="26756"/>
                  </a:lnTo>
                  <a:lnTo>
                    <a:pt x="112414" y="29335"/>
                  </a:lnTo>
                  <a:lnTo>
                    <a:pt x="113876" y="31914"/>
                  </a:lnTo>
                  <a:lnTo>
                    <a:pt x="115064" y="34573"/>
                  </a:lnTo>
                  <a:lnTo>
                    <a:pt x="116161" y="37555"/>
                  </a:lnTo>
                  <a:lnTo>
                    <a:pt x="117258" y="40456"/>
                  </a:lnTo>
                  <a:lnTo>
                    <a:pt x="117989" y="43519"/>
                  </a:lnTo>
                  <a:lnTo>
                    <a:pt x="118720" y="46581"/>
                  </a:lnTo>
                  <a:lnTo>
                    <a:pt x="119268" y="49885"/>
                  </a:lnTo>
                  <a:lnTo>
                    <a:pt x="119634" y="53270"/>
                  </a:lnTo>
                  <a:lnTo>
                    <a:pt x="119908" y="56736"/>
                  </a:lnTo>
                  <a:lnTo>
                    <a:pt x="120000" y="60282"/>
                  </a:lnTo>
                  <a:lnTo>
                    <a:pt x="120000" y="60282"/>
                  </a:lnTo>
                  <a:lnTo>
                    <a:pt x="119908" y="63747"/>
                  </a:lnTo>
                  <a:lnTo>
                    <a:pt x="119634" y="67212"/>
                  </a:lnTo>
                  <a:lnTo>
                    <a:pt x="119268" y="70436"/>
                  </a:lnTo>
                  <a:lnTo>
                    <a:pt x="118720" y="73660"/>
                  </a:lnTo>
                  <a:lnTo>
                    <a:pt x="117989" y="76803"/>
                  </a:lnTo>
                  <a:lnTo>
                    <a:pt x="117258" y="79785"/>
                  </a:lnTo>
                  <a:lnTo>
                    <a:pt x="116161" y="82686"/>
                  </a:lnTo>
                  <a:lnTo>
                    <a:pt x="115064" y="85507"/>
                  </a:lnTo>
                  <a:lnTo>
                    <a:pt x="113876" y="88247"/>
                  </a:lnTo>
                  <a:lnTo>
                    <a:pt x="112414" y="90906"/>
                  </a:lnTo>
                  <a:lnTo>
                    <a:pt x="110952" y="93404"/>
                  </a:lnTo>
                  <a:lnTo>
                    <a:pt x="109398" y="95742"/>
                  </a:lnTo>
                  <a:lnTo>
                    <a:pt x="107661" y="98159"/>
                  </a:lnTo>
                  <a:lnTo>
                    <a:pt x="105925" y="100255"/>
                  </a:lnTo>
                  <a:lnTo>
                    <a:pt x="103914" y="102350"/>
                  </a:lnTo>
                  <a:lnTo>
                    <a:pt x="101904" y="104365"/>
                  </a:lnTo>
                  <a:lnTo>
                    <a:pt x="99710" y="106218"/>
                  </a:lnTo>
                  <a:lnTo>
                    <a:pt x="97608" y="107911"/>
                  </a:lnTo>
                  <a:lnTo>
                    <a:pt x="95232" y="109523"/>
                  </a:lnTo>
                  <a:lnTo>
                    <a:pt x="92947" y="111054"/>
                  </a:lnTo>
                  <a:lnTo>
                    <a:pt x="90388" y="112505"/>
                  </a:lnTo>
                  <a:lnTo>
                    <a:pt x="88012" y="113794"/>
                  </a:lnTo>
                  <a:lnTo>
                    <a:pt x="85361" y="114922"/>
                  </a:lnTo>
                  <a:lnTo>
                    <a:pt x="82711" y="115970"/>
                  </a:lnTo>
                  <a:lnTo>
                    <a:pt x="79969" y="116937"/>
                  </a:lnTo>
                  <a:lnTo>
                    <a:pt x="77319" y="117743"/>
                  </a:lnTo>
                  <a:lnTo>
                    <a:pt x="74577" y="118468"/>
                  </a:lnTo>
                  <a:lnTo>
                    <a:pt x="71561" y="118952"/>
                  </a:lnTo>
                  <a:lnTo>
                    <a:pt x="68819" y="119435"/>
                  </a:lnTo>
                  <a:lnTo>
                    <a:pt x="65894" y="119758"/>
                  </a:lnTo>
                  <a:lnTo>
                    <a:pt x="62970" y="119919"/>
                  </a:lnTo>
                  <a:lnTo>
                    <a:pt x="59954" y="120000"/>
                  </a:lnTo>
                  <a:lnTo>
                    <a:pt x="59954" y="120000"/>
                  </a:lnTo>
                  <a:lnTo>
                    <a:pt x="57029" y="119919"/>
                  </a:lnTo>
                  <a:lnTo>
                    <a:pt x="54013" y="119758"/>
                  </a:lnTo>
                  <a:lnTo>
                    <a:pt x="51180" y="119435"/>
                  </a:lnTo>
                  <a:lnTo>
                    <a:pt x="48255" y="118952"/>
                  </a:lnTo>
                  <a:lnTo>
                    <a:pt x="45422" y="118468"/>
                  </a:lnTo>
                  <a:lnTo>
                    <a:pt x="42680" y="117743"/>
                  </a:lnTo>
                  <a:lnTo>
                    <a:pt x="39847" y="116937"/>
                  </a:lnTo>
                  <a:lnTo>
                    <a:pt x="37197" y="115970"/>
                  </a:lnTo>
                  <a:lnTo>
                    <a:pt x="34546" y="114922"/>
                  </a:lnTo>
                  <a:lnTo>
                    <a:pt x="31987" y="113794"/>
                  </a:lnTo>
                  <a:lnTo>
                    <a:pt x="29428" y="112505"/>
                  </a:lnTo>
                  <a:lnTo>
                    <a:pt x="27052" y="111054"/>
                  </a:lnTo>
                  <a:lnTo>
                    <a:pt x="24676" y="109523"/>
                  </a:lnTo>
                  <a:lnTo>
                    <a:pt x="22391" y="107911"/>
                  </a:lnTo>
                  <a:lnTo>
                    <a:pt x="20106" y="106218"/>
                  </a:lnTo>
                  <a:lnTo>
                    <a:pt x="18004" y="104365"/>
                  </a:lnTo>
                  <a:lnTo>
                    <a:pt x="15993" y="102350"/>
                  </a:lnTo>
                  <a:lnTo>
                    <a:pt x="14074" y="100255"/>
                  </a:lnTo>
                  <a:lnTo>
                    <a:pt x="12246" y="98159"/>
                  </a:lnTo>
                  <a:lnTo>
                    <a:pt x="10510" y="95742"/>
                  </a:lnTo>
                  <a:lnTo>
                    <a:pt x="8865" y="93404"/>
                  </a:lnTo>
                  <a:lnTo>
                    <a:pt x="7402" y="90906"/>
                  </a:lnTo>
                  <a:lnTo>
                    <a:pt x="6123" y="88247"/>
                  </a:lnTo>
                  <a:lnTo>
                    <a:pt x="4935" y="85507"/>
                  </a:lnTo>
                  <a:lnTo>
                    <a:pt x="3655" y="82686"/>
                  </a:lnTo>
                  <a:lnTo>
                    <a:pt x="2741" y="79785"/>
                  </a:lnTo>
                  <a:lnTo>
                    <a:pt x="1919" y="76803"/>
                  </a:lnTo>
                  <a:lnTo>
                    <a:pt x="1188" y="73660"/>
                  </a:lnTo>
                  <a:lnTo>
                    <a:pt x="639" y="70436"/>
                  </a:lnTo>
                  <a:lnTo>
                    <a:pt x="274" y="67212"/>
                  </a:lnTo>
                  <a:lnTo>
                    <a:pt x="0" y="63747"/>
                  </a:lnTo>
                  <a:lnTo>
                    <a:pt x="0" y="60282"/>
                  </a:lnTo>
                  <a:lnTo>
                    <a:pt x="0" y="60282"/>
                  </a:lnTo>
                  <a:lnTo>
                    <a:pt x="0" y="56736"/>
                  </a:lnTo>
                  <a:lnTo>
                    <a:pt x="274" y="53270"/>
                  </a:lnTo>
                  <a:lnTo>
                    <a:pt x="639" y="49885"/>
                  </a:lnTo>
                  <a:lnTo>
                    <a:pt x="1188" y="46581"/>
                  </a:lnTo>
                  <a:lnTo>
                    <a:pt x="1919" y="43519"/>
                  </a:lnTo>
                  <a:lnTo>
                    <a:pt x="2741" y="40456"/>
                  </a:lnTo>
                  <a:lnTo>
                    <a:pt x="3655" y="37555"/>
                  </a:lnTo>
                  <a:lnTo>
                    <a:pt x="4935" y="34573"/>
                  </a:lnTo>
                  <a:lnTo>
                    <a:pt x="6123" y="31914"/>
                  </a:lnTo>
                  <a:lnTo>
                    <a:pt x="7402" y="29335"/>
                  </a:lnTo>
                  <a:lnTo>
                    <a:pt x="8865" y="26756"/>
                  </a:lnTo>
                  <a:lnTo>
                    <a:pt x="10510" y="24338"/>
                  </a:lnTo>
                  <a:lnTo>
                    <a:pt x="12246" y="22001"/>
                  </a:lnTo>
                  <a:lnTo>
                    <a:pt x="14074" y="19744"/>
                  </a:lnTo>
                  <a:lnTo>
                    <a:pt x="15993" y="17810"/>
                  </a:lnTo>
                  <a:lnTo>
                    <a:pt x="18004" y="15795"/>
                  </a:lnTo>
                  <a:lnTo>
                    <a:pt x="20106" y="13861"/>
                  </a:lnTo>
                  <a:lnTo>
                    <a:pt x="22391" y="12169"/>
                  </a:lnTo>
                  <a:lnTo>
                    <a:pt x="24676" y="10476"/>
                  </a:lnTo>
                  <a:lnTo>
                    <a:pt x="27052" y="8945"/>
                  </a:lnTo>
                  <a:lnTo>
                    <a:pt x="29428" y="7575"/>
                  </a:lnTo>
                  <a:lnTo>
                    <a:pt x="31987" y="6286"/>
                  </a:lnTo>
                  <a:lnTo>
                    <a:pt x="34546" y="5077"/>
                  </a:lnTo>
                  <a:lnTo>
                    <a:pt x="37197" y="4029"/>
                  </a:lnTo>
                  <a:lnTo>
                    <a:pt x="39847" y="3062"/>
                  </a:lnTo>
                  <a:lnTo>
                    <a:pt x="42680" y="2256"/>
                  </a:lnTo>
                  <a:lnTo>
                    <a:pt x="45422" y="1531"/>
                  </a:lnTo>
                  <a:lnTo>
                    <a:pt x="48255" y="1047"/>
                  </a:lnTo>
                  <a:lnTo>
                    <a:pt x="51180" y="564"/>
                  </a:lnTo>
                  <a:lnTo>
                    <a:pt x="54013" y="241"/>
                  </a:lnTo>
                  <a:lnTo>
                    <a:pt x="57029" y="161"/>
                  </a:lnTo>
                  <a:lnTo>
                    <a:pt x="59954" y="0"/>
                  </a:lnTo>
                  <a:lnTo>
                    <a:pt x="59954" y="0"/>
                  </a:lnTo>
                  <a:close/>
                  <a:moveTo>
                    <a:pt x="59954" y="103962"/>
                  </a:moveTo>
                  <a:lnTo>
                    <a:pt x="59954" y="103962"/>
                  </a:lnTo>
                  <a:lnTo>
                    <a:pt x="61964" y="103962"/>
                  </a:lnTo>
                  <a:lnTo>
                    <a:pt x="64158" y="103801"/>
                  </a:lnTo>
                  <a:lnTo>
                    <a:pt x="65986" y="103559"/>
                  </a:lnTo>
                  <a:lnTo>
                    <a:pt x="67996" y="103156"/>
                  </a:lnTo>
                  <a:lnTo>
                    <a:pt x="69824" y="102672"/>
                  </a:lnTo>
                  <a:lnTo>
                    <a:pt x="71744" y="102269"/>
                  </a:lnTo>
                  <a:lnTo>
                    <a:pt x="73480" y="101544"/>
                  </a:lnTo>
                  <a:lnTo>
                    <a:pt x="75217" y="100819"/>
                  </a:lnTo>
                  <a:lnTo>
                    <a:pt x="76953" y="100013"/>
                  </a:lnTo>
                  <a:lnTo>
                    <a:pt x="78507" y="99046"/>
                  </a:lnTo>
                  <a:lnTo>
                    <a:pt x="80152" y="98159"/>
                  </a:lnTo>
                  <a:lnTo>
                    <a:pt x="81614" y="97031"/>
                  </a:lnTo>
                  <a:lnTo>
                    <a:pt x="83076" y="95903"/>
                  </a:lnTo>
                  <a:lnTo>
                    <a:pt x="84447" y="94613"/>
                  </a:lnTo>
                  <a:lnTo>
                    <a:pt x="85727" y="93324"/>
                  </a:lnTo>
                  <a:lnTo>
                    <a:pt x="87098" y="91873"/>
                  </a:lnTo>
                  <a:lnTo>
                    <a:pt x="88286" y="90503"/>
                  </a:lnTo>
                  <a:lnTo>
                    <a:pt x="89383" y="88811"/>
                  </a:lnTo>
                  <a:lnTo>
                    <a:pt x="90388" y="87280"/>
                  </a:lnTo>
                  <a:lnTo>
                    <a:pt x="91302" y="85507"/>
                  </a:lnTo>
                  <a:lnTo>
                    <a:pt x="92307" y="83734"/>
                  </a:lnTo>
                  <a:lnTo>
                    <a:pt x="93221" y="82041"/>
                  </a:lnTo>
                  <a:lnTo>
                    <a:pt x="93861" y="80026"/>
                  </a:lnTo>
                  <a:lnTo>
                    <a:pt x="94683" y="78092"/>
                  </a:lnTo>
                  <a:lnTo>
                    <a:pt x="95232" y="76158"/>
                  </a:lnTo>
                  <a:lnTo>
                    <a:pt x="95780" y="73982"/>
                  </a:lnTo>
                  <a:lnTo>
                    <a:pt x="96237" y="71806"/>
                  </a:lnTo>
                  <a:lnTo>
                    <a:pt x="96694" y="69630"/>
                  </a:lnTo>
                  <a:lnTo>
                    <a:pt x="96968" y="67293"/>
                  </a:lnTo>
                  <a:lnTo>
                    <a:pt x="97060" y="65036"/>
                  </a:lnTo>
                  <a:lnTo>
                    <a:pt x="97242" y="62699"/>
                  </a:lnTo>
                  <a:lnTo>
                    <a:pt x="97334" y="60282"/>
                  </a:lnTo>
                  <a:lnTo>
                    <a:pt x="97334" y="60282"/>
                  </a:lnTo>
                  <a:lnTo>
                    <a:pt x="97242" y="57783"/>
                  </a:lnTo>
                  <a:lnTo>
                    <a:pt x="97060" y="55446"/>
                  </a:lnTo>
                  <a:lnTo>
                    <a:pt x="96968" y="53028"/>
                  </a:lnTo>
                  <a:lnTo>
                    <a:pt x="96694" y="50852"/>
                  </a:lnTo>
                  <a:lnTo>
                    <a:pt x="96237" y="48596"/>
                  </a:lnTo>
                  <a:lnTo>
                    <a:pt x="95780" y="46339"/>
                  </a:lnTo>
                  <a:lnTo>
                    <a:pt x="95232" y="44244"/>
                  </a:lnTo>
                  <a:lnTo>
                    <a:pt x="94683" y="42229"/>
                  </a:lnTo>
                  <a:lnTo>
                    <a:pt x="93861" y="40214"/>
                  </a:lnTo>
                  <a:lnTo>
                    <a:pt x="93221" y="38361"/>
                  </a:lnTo>
                  <a:lnTo>
                    <a:pt x="92307" y="36507"/>
                  </a:lnTo>
                  <a:lnTo>
                    <a:pt x="91302" y="34734"/>
                  </a:lnTo>
                  <a:lnTo>
                    <a:pt x="90388" y="32961"/>
                  </a:lnTo>
                  <a:lnTo>
                    <a:pt x="89383" y="31269"/>
                  </a:lnTo>
                  <a:lnTo>
                    <a:pt x="88286" y="29738"/>
                  </a:lnTo>
                  <a:lnTo>
                    <a:pt x="87098" y="28206"/>
                  </a:lnTo>
                  <a:lnTo>
                    <a:pt x="85727" y="26836"/>
                  </a:lnTo>
                  <a:lnTo>
                    <a:pt x="84447" y="25547"/>
                  </a:lnTo>
                  <a:lnTo>
                    <a:pt x="83076" y="24257"/>
                  </a:lnTo>
                  <a:lnTo>
                    <a:pt x="81614" y="23049"/>
                  </a:lnTo>
                  <a:lnTo>
                    <a:pt x="80152" y="22001"/>
                  </a:lnTo>
                  <a:lnTo>
                    <a:pt x="78507" y="20953"/>
                  </a:lnTo>
                  <a:lnTo>
                    <a:pt x="76953" y="19986"/>
                  </a:lnTo>
                  <a:lnTo>
                    <a:pt x="75217" y="19180"/>
                  </a:lnTo>
                  <a:lnTo>
                    <a:pt x="73480" y="18455"/>
                  </a:lnTo>
                  <a:lnTo>
                    <a:pt x="71744" y="17891"/>
                  </a:lnTo>
                  <a:lnTo>
                    <a:pt x="69824" y="17327"/>
                  </a:lnTo>
                  <a:lnTo>
                    <a:pt x="67996" y="16843"/>
                  </a:lnTo>
                  <a:lnTo>
                    <a:pt x="65986" y="16521"/>
                  </a:lnTo>
                  <a:lnTo>
                    <a:pt x="64158" y="16279"/>
                  </a:lnTo>
                  <a:lnTo>
                    <a:pt x="61964" y="16037"/>
                  </a:lnTo>
                  <a:lnTo>
                    <a:pt x="59954" y="16037"/>
                  </a:lnTo>
                  <a:lnTo>
                    <a:pt x="59954" y="16037"/>
                  </a:lnTo>
                  <a:lnTo>
                    <a:pt x="57852" y="16037"/>
                  </a:lnTo>
                  <a:lnTo>
                    <a:pt x="55841" y="16279"/>
                  </a:lnTo>
                  <a:lnTo>
                    <a:pt x="53830" y="16521"/>
                  </a:lnTo>
                  <a:lnTo>
                    <a:pt x="52003" y="16843"/>
                  </a:lnTo>
                  <a:lnTo>
                    <a:pt x="50083" y="17327"/>
                  </a:lnTo>
                  <a:lnTo>
                    <a:pt x="48255" y="17891"/>
                  </a:lnTo>
                  <a:lnTo>
                    <a:pt x="46519" y="18455"/>
                  </a:lnTo>
                  <a:lnTo>
                    <a:pt x="44782" y="19180"/>
                  </a:lnTo>
                  <a:lnTo>
                    <a:pt x="43046" y="19986"/>
                  </a:lnTo>
                  <a:lnTo>
                    <a:pt x="41492" y="20953"/>
                  </a:lnTo>
                  <a:lnTo>
                    <a:pt x="39939" y="22001"/>
                  </a:lnTo>
                  <a:lnTo>
                    <a:pt x="38385" y="23049"/>
                  </a:lnTo>
                  <a:lnTo>
                    <a:pt x="36923" y="24257"/>
                  </a:lnTo>
                  <a:lnTo>
                    <a:pt x="35552" y="25547"/>
                  </a:lnTo>
                  <a:lnTo>
                    <a:pt x="34272" y="26836"/>
                  </a:lnTo>
                  <a:lnTo>
                    <a:pt x="32901" y="28206"/>
                  </a:lnTo>
                  <a:lnTo>
                    <a:pt x="31713" y="29738"/>
                  </a:lnTo>
                  <a:lnTo>
                    <a:pt x="30616" y="31269"/>
                  </a:lnTo>
                  <a:lnTo>
                    <a:pt x="29611" y="32961"/>
                  </a:lnTo>
                  <a:lnTo>
                    <a:pt x="28606" y="34734"/>
                  </a:lnTo>
                  <a:lnTo>
                    <a:pt x="27692" y="36507"/>
                  </a:lnTo>
                  <a:lnTo>
                    <a:pt x="26778" y="38361"/>
                  </a:lnTo>
                  <a:lnTo>
                    <a:pt x="25955" y="40214"/>
                  </a:lnTo>
                  <a:lnTo>
                    <a:pt x="25316" y="42229"/>
                  </a:lnTo>
                  <a:lnTo>
                    <a:pt x="24676" y="44244"/>
                  </a:lnTo>
                  <a:lnTo>
                    <a:pt x="24127" y="46339"/>
                  </a:lnTo>
                  <a:lnTo>
                    <a:pt x="23670" y="48596"/>
                  </a:lnTo>
                  <a:lnTo>
                    <a:pt x="23305" y="50852"/>
                  </a:lnTo>
                  <a:lnTo>
                    <a:pt x="23031" y="53028"/>
                  </a:lnTo>
                  <a:lnTo>
                    <a:pt x="22757" y="55446"/>
                  </a:lnTo>
                  <a:lnTo>
                    <a:pt x="22665" y="57783"/>
                  </a:lnTo>
                  <a:lnTo>
                    <a:pt x="22665" y="60282"/>
                  </a:lnTo>
                  <a:lnTo>
                    <a:pt x="22665" y="60282"/>
                  </a:lnTo>
                  <a:lnTo>
                    <a:pt x="22665" y="62699"/>
                  </a:lnTo>
                  <a:lnTo>
                    <a:pt x="22757" y="65036"/>
                  </a:lnTo>
                  <a:lnTo>
                    <a:pt x="23031" y="67293"/>
                  </a:lnTo>
                  <a:lnTo>
                    <a:pt x="23305" y="69630"/>
                  </a:lnTo>
                  <a:lnTo>
                    <a:pt x="23670" y="71806"/>
                  </a:lnTo>
                  <a:lnTo>
                    <a:pt x="24127" y="73982"/>
                  </a:lnTo>
                  <a:lnTo>
                    <a:pt x="24676" y="76158"/>
                  </a:lnTo>
                  <a:lnTo>
                    <a:pt x="25316" y="78092"/>
                  </a:lnTo>
                  <a:lnTo>
                    <a:pt x="25955" y="80026"/>
                  </a:lnTo>
                  <a:lnTo>
                    <a:pt x="26778" y="82041"/>
                  </a:lnTo>
                  <a:lnTo>
                    <a:pt x="27692" y="83734"/>
                  </a:lnTo>
                  <a:lnTo>
                    <a:pt x="28606" y="85507"/>
                  </a:lnTo>
                  <a:lnTo>
                    <a:pt x="29611" y="87280"/>
                  </a:lnTo>
                  <a:lnTo>
                    <a:pt x="30616" y="88811"/>
                  </a:lnTo>
                  <a:lnTo>
                    <a:pt x="31713" y="90503"/>
                  </a:lnTo>
                  <a:lnTo>
                    <a:pt x="32901" y="91873"/>
                  </a:lnTo>
                  <a:lnTo>
                    <a:pt x="34272" y="93324"/>
                  </a:lnTo>
                  <a:lnTo>
                    <a:pt x="35552" y="94613"/>
                  </a:lnTo>
                  <a:lnTo>
                    <a:pt x="36923" y="95903"/>
                  </a:lnTo>
                  <a:lnTo>
                    <a:pt x="38385" y="97031"/>
                  </a:lnTo>
                  <a:lnTo>
                    <a:pt x="39939" y="98159"/>
                  </a:lnTo>
                  <a:lnTo>
                    <a:pt x="41492" y="99046"/>
                  </a:lnTo>
                  <a:lnTo>
                    <a:pt x="43046" y="100013"/>
                  </a:lnTo>
                  <a:lnTo>
                    <a:pt x="44782" y="100819"/>
                  </a:lnTo>
                  <a:lnTo>
                    <a:pt x="46519" y="101544"/>
                  </a:lnTo>
                  <a:lnTo>
                    <a:pt x="48255" y="102269"/>
                  </a:lnTo>
                  <a:lnTo>
                    <a:pt x="50083" y="102672"/>
                  </a:lnTo>
                  <a:lnTo>
                    <a:pt x="52003" y="103156"/>
                  </a:lnTo>
                  <a:lnTo>
                    <a:pt x="53830" y="103559"/>
                  </a:lnTo>
                  <a:lnTo>
                    <a:pt x="55841" y="103801"/>
                  </a:lnTo>
                  <a:lnTo>
                    <a:pt x="57852" y="103962"/>
                  </a:lnTo>
                  <a:lnTo>
                    <a:pt x="59954" y="103962"/>
                  </a:lnTo>
                  <a:lnTo>
                    <a:pt x="59954" y="103962"/>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8" name="Shape 258"/>
            <p:cNvSpPr/>
            <p:nvPr/>
          </p:nvSpPr>
          <p:spPr>
            <a:xfrm>
              <a:off x="6221413" y="6070600"/>
              <a:ext cx="414338" cy="768350"/>
            </a:xfrm>
            <a:custGeom>
              <a:avLst/>
              <a:gdLst/>
              <a:ahLst/>
              <a:cxnLst/>
              <a:rect l="0" t="0" r="0" b="0"/>
              <a:pathLst>
                <a:path w="120000" h="120000" extrusionOk="0">
                  <a:moveTo>
                    <a:pt x="0" y="2888"/>
                  </a:moveTo>
                  <a:lnTo>
                    <a:pt x="30383" y="2888"/>
                  </a:lnTo>
                  <a:lnTo>
                    <a:pt x="33606" y="24099"/>
                  </a:lnTo>
                  <a:lnTo>
                    <a:pt x="34987" y="24099"/>
                  </a:lnTo>
                  <a:lnTo>
                    <a:pt x="34987" y="24099"/>
                  </a:lnTo>
                  <a:lnTo>
                    <a:pt x="37902" y="21458"/>
                  </a:lnTo>
                  <a:lnTo>
                    <a:pt x="40818" y="18817"/>
                  </a:lnTo>
                  <a:lnTo>
                    <a:pt x="44194" y="16423"/>
                  </a:lnTo>
                  <a:lnTo>
                    <a:pt x="47416" y="14112"/>
                  </a:lnTo>
                  <a:lnTo>
                    <a:pt x="50792" y="12049"/>
                  </a:lnTo>
                  <a:lnTo>
                    <a:pt x="54475" y="9986"/>
                  </a:lnTo>
                  <a:lnTo>
                    <a:pt x="58158" y="8170"/>
                  </a:lnTo>
                  <a:lnTo>
                    <a:pt x="62301" y="6519"/>
                  </a:lnTo>
                  <a:lnTo>
                    <a:pt x="66291" y="5034"/>
                  </a:lnTo>
                  <a:lnTo>
                    <a:pt x="70281" y="3713"/>
                  </a:lnTo>
                  <a:lnTo>
                    <a:pt x="74578" y="2640"/>
                  </a:lnTo>
                  <a:lnTo>
                    <a:pt x="78874" y="1733"/>
                  </a:lnTo>
                  <a:lnTo>
                    <a:pt x="83017" y="990"/>
                  </a:lnTo>
                  <a:lnTo>
                    <a:pt x="87621" y="495"/>
                  </a:lnTo>
                  <a:lnTo>
                    <a:pt x="92225" y="165"/>
                  </a:lnTo>
                  <a:lnTo>
                    <a:pt x="96828" y="0"/>
                  </a:lnTo>
                  <a:lnTo>
                    <a:pt x="96828" y="0"/>
                  </a:lnTo>
                  <a:lnTo>
                    <a:pt x="100051" y="0"/>
                  </a:lnTo>
                  <a:lnTo>
                    <a:pt x="103427" y="165"/>
                  </a:lnTo>
                  <a:lnTo>
                    <a:pt x="106342" y="412"/>
                  </a:lnTo>
                  <a:lnTo>
                    <a:pt x="109258" y="577"/>
                  </a:lnTo>
                  <a:lnTo>
                    <a:pt x="112020" y="990"/>
                  </a:lnTo>
                  <a:lnTo>
                    <a:pt x="114629" y="1320"/>
                  </a:lnTo>
                  <a:lnTo>
                    <a:pt x="117391" y="1815"/>
                  </a:lnTo>
                  <a:lnTo>
                    <a:pt x="120000" y="2393"/>
                  </a:lnTo>
                  <a:lnTo>
                    <a:pt x="112941" y="19807"/>
                  </a:lnTo>
                  <a:lnTo>
                    <a:pt x="112941" y="19807"/>
                  </a:lnTo>
                  <a:lnTo>
                    <a:pt x="108030" y="18899"/>
                  </a:lnTo>
                  <a:lnTo>
                    <a:pt x="102966" y="18321"/>
                  </a:lnTo>
                  <a:lnTo>
                    <a:pt x="100511" y="18074"/>
                  </a:lnTo>
                  <a:lnTo>
                    <a:pt x="97902" y="17991"/>
                  </a:lnTo>
                  <a:lnTo>
                    <a:pt x="94987" y="17826"/>
                  </a:lnTo>
                  <a:lnTo>
                    <a:pt x="91764" y="17826"/>
                  </a:lnTo>
                  <a:lnTo>
                    <a:pt x="91764" y="17826"/>
                  </a:lnTo>
                  <a:lnTo>
                    <a:pt x="88542" y="17991"/>
                  </a:lnTo>
                  <a:lnTo>
                    <a:pt x="84859" y="18239"/>
                  </a:lnTo>
                  <a:lnTo>
                    <a:pt x="81329" y="18651"/>
                  </a:lnTo>
                  <a:lnTo>
                    <a:pt x="77493" y="19312"/>
                  </a:lnTo>
                  <a:lnTo>
                    <a:pt x="73964" y="20137"/>
                  </a:lnTo>
                  <a:lnTo>
                    <a:pt x="70281" y="21210"/>
                  </a:lnTo>
                  <a:lnTo>
                    <a:pt x="66445" y="22448"/>
                  </a:lnTo>
                  <a:lnTo>
                    <a:pt x="62915" y="24016"/>
                  </a:lnTo>
                  <a:lnTo>
                    <a:pt x="59386" y="25667"/>
                  </a:lnTo>
                  <a:lnTo>
                    <a:pt x="55703" y="27565"/>
                  </a:lnTo>
                  <a:lnTo>
                    <a:pt x="52480" y="29793"/>
                  </a:lnTo>
                  <a:lnTo>
                    <a:pt x="49104" y="32269"/>
                  </a:lnTo>
                  <a:lnTo>
                    <a:pt x="45728" y="34910"/>
                  </a:lnTo>
                  <a:lnTo>
                    <a:pt x="42506" y="37964"/>
                  </a:lnTo>
                  <a:lnTo>
                    <a:pt x="39590" y="41182"/>
                  </a:lnTo>
                  <a:lnTo>
                    <a:pt x="36675" y="44814"/>
                  </a:lnTo>
                  <a:lnTo>
                    <a:pt x="36675" y="120000"/>
                  </a:lnTo>
                  <a:lnTo>
                    <a:pt x="0" y="120000"/>
                  </a:lnTo>
                  <a:lnTo>
                    <a:pt x="0" y="2888"/>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59" name="Shape 259"/>
            <p:cNvSpPr/>
            <p:nvPr/>
          </p:nvSpPr>
          <p:spPr>
            <a:xfrm>
              <a:off x="6740525" y="5738813"/>
              <a:ext cx="206375" cy="1119188"/>
            </a:xfrm>
            <a:custGeom>
              <a:avLst/>
              <a:gdLst/>
              <a:ahLst/>
              <a:cxnLst/>
              <a:rect l="0" t="0" r="0" b="0"/>
              <a:pathLst>
                <a:path w="120000" h="120000" extrusionOk="0">
                  <a:moveTo>
                    <a:pt x="0" y="0"/>
                  </a:moveTo>
                  <a:lnTo>
                    <a:pt x="73469" y="0"/>
                  </a:lnTo>
                  <a:lnTo>
                    <a:pt x="73469" y="102743"/>
                  </a:lnTo>
                  <a:lnTo>
                    <a:pt x="73469" y="102743"/>
                  </a:lnTo>
                  <a:lnTo>
                    <a:pt x="73775" y="104276"/>
                  </a:lnTo>
                  <a:lnTo>
                    <a:pt x="75306" y="105525"/>
                  </a:lnTo>
                  <a:lnTo>
                    <a:pt x="76836" y="106603"/>
                  </a:lnTo>
                  <a:lnTo>
                    <a:pt x="79591" y="107398"/>
                  </a:lnTo>
                  <a:lnTo>
                    <a:pt x="82653" y="107965"/>
                  </a:lnTo>
                  <a:lnTo>
                    <a:pt x="86326" y="108420"/>
                  </a:lnTo>
                  <a:lnTo>
                    <a:pt x="89999" y="108647"/>
                  </a:lnTo>
                  <a:lnTo>
                    <a:pt x="93979" y="108703"/>
                  </a:lnTo>
                  <a:lnTo>
                    <a:pt x="93979" y="108703"/>
                  </a:lnTo>
                  <a:lnTo>
                    <a:pt x="100714" y="108703"/>
                  </a:lnTo>
                  <a:lnTo>
                    <a:pt x="104693" y="108590"/>
                  </a:lnTo>
                  <a:lnTo>
                    <a:pt x="109897" y="108420"/>
                  </a:lnTo>
                  <a:lnTo>
                    <a:pt x="119999" y="118694"/>
                  </a:lnTo>
                  <a:lnTo>
                    <a:pt x="119999" y="118694"/>
                  </a:lnTo>
                  <a:lnTo>
                    <a:pt x="115714" y="118978"/>
                  </a:lnTo>
                  <a:lnTo>
                    <a:pt x="111734" y="119262"/>
                  </a:lnTo>
                  <a:lnTo>
                    <a:pt x="107448" y="119432"/>
                  </a:lnTo>
                  <a:lnTo>
                    <a:pt x="102551" y="119659"/>
                  </a:lnTo>
                  <a:lnTo>
                    <a:pt x="97040" y="119829"/>
                  </a:lnTo>
                  <a:lnTo>
                    <a:pt x="91224" y="119943"/>
                  </a:lnTo>
                  <a:lnTo>
                    <a:pt x="77755" y="120000"/>
                  </a:lnTo>
                  <a:lnTo>
                    <a:pt x="77755" y="120000"/>
                  </a:lnTo>
                  <a:lnTo>
                    <a:pt x="67959" y="119943"/>
                  </a:lnTo>
                  <a:lnTo>
                    <a:pt x="58775" y="119659"/>
                  </a:lnTo>
                  <a:lnTo>
                    <a:pt x="50204" y="119318"/>
                  </a:lnTo>
                  <a:lnTo>
                    <a:pt x="42244" y="118864"/>
                  </a:lnTo>
                  <a:lnTo>
                    <a:pt x="35510" y="118183"/>
                  </a:lnTo>
                  <a:lnTo>
                    <a:pt x="28775" y="117332"/>
                  </a:lnTo>
                  <a:lnTo>
                    <a:pt x="23265" y="116367"/>
                  </a:lnTo>
                  <a:lnTo>
                    <a:pt x="18061" y="115288"/>
                  </a:lnTo>
                  <a:lnTo>
                    <a:pt x="14081" y="114039"/>
                  </a:lnTo>
                  <a:lnTo>
                    <a:pt x="10102" y="112734"/>
                  </a:lnTo>
                  <a:lnTo>
                    <a:pt x="6734" y="111201"/>
                  </a:lnTo>
                  <a:lnTo>
                    <a:pt x="4591" y="109555"/>
                  </a:lnTo>
                  <a:lnTo>
                    <a:pt x="2448" y="107795"/>
                  </a:lnTo>
                  <a:lnTo>
                    <a:pt x="918" y="105922"/>
                  </a:lnTo>
                  <a:lnTo>
                    <a:pt x="0" y="103935"/>
                  </a:lnTo>
                  <a:lnTo>
                    <a:pt x="0" y="101778"/>
                  </a:lnTo>
                  <a:lnTo>
                    <a:pt x="0" y="0"/>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60" name="Shape 260"/>
            <p:cNvSpPr/>
            <p:nvPr/>
          </p:nvSpPr>
          <p:spPr>
            <a:xfrm>
              <a:off x="7034213" y="5738813"/>
              <a:ext cx="658813" cy="1119188"/>
            </a:xfrm>
            <a:custGeom>
              <a:avLst/>
              <a:gdLst/>
              <a:ahLst/>
              <a:cxnLst/>
              <a:rect l="0" t="0" r="0" b="0"/>
              <a:pathLst>
                <a:path w="120000" h="120000" extrusionOk="0">
                  <a:moveTo>
                    <a:pt x="59469" y="35477"/>
                  </a:moveTo>
                  <a:lnTo>
                    <a:pt x="59469" y="35477"/>
                  </a:lnTo>
                  <a:lnTo>
                    <a:pt x="62268" y="35477"/>
                  </a:lnTo>
                  <a:lnTo>
                    <a:pt x="65068" y="35648"/>
                  </a:lnTo>
                  <a:lnTo>
                    <a:pt x="67771" y="35818"/>
                  </a:lnTo>
                  <a:lnTo>
                    <a:pt x="70378" y="36158"/>
                  </a:lnTo>
                  <a:lnTo>
                    <a:pt x="72791" y="36499"/>
                  </a:lnTo>
                  <a:lnTo>
                    <a:pt x="75205" y="36896"/>
                  </a:lnTo>
                  <a:lnTo>
                    <a:pt x="77618" y="37407"/>
                  </a:lnTo>
                  <a:lnTo>
                    <a:pt x="80032" y="37975"/>
                  </a:lnTo>
                  <a:lnTo>
                    <a:pt x="82252" y="38543"/>
                  </a:lnTo>
                  <a:lnTo>
                    <a:pt x="84473" y="39280"/>
                  </a:lnTo>
                  <a:lnTo>
                    <a:pt x="86596" y="40018"/>
                  </a:lnTo>
                  <a:lnTo>
                    <a:pt x="88913" y="40870"/>
                  </a:lnTo>
                  <a:lnTo>
                    <a:pt x="93258" y="42686"/>
                  </a:lnTo>
                  <a:lnTo>
                    <a:pt x="97795" y="44787"/>
                  </a:lnTo>
                  <a:lnTo>
                    <a:pt x="96637" y="30993"/>
                  </a:lnTo>
                  <a:lnTo>
                    <a:pt x="96637" y="0"/>
                  </a:lnTo>
                  <a:lnTo>
                    <a:pt x="119999" y="0"/>
                  </a:lnTo>
                  <a:lnTo>
                    <a:pt x="119999" y="118013"/>
                  </a:lnTo>
                  <a:lnTo>
                    <a:pt x="100884" y="118013"/>
                  </a:lnTo>
                  <a:lnTo>
                    <a:pt x="98857" y="108590"/>
                  </a:lnTo>
                  <a:lnTo>
                    <a:pt x="98085" y="108590"/>
                  </a:lnTo>
                  <a:lnTo>
                    <a:pt x="98085" y="108590"/>
                  </a:lnTo>
                  <a:lnTo>
                    <a:pt x="95961" y="109725"/>
                  </a:lnTo>
                  <a:lnTo>
                    <a:pt x="93837" y="110804"/>
                  </a:lnTo>
                  <a:lnTo>
                    <a:pt x="91520" y="111882"/>
                  </a:lnTo>
                  <a:lnTo>
                    <a:pt x="89300" y="112961"/>
                  </a:lnTo>
                  <a:lnTo>
                    <a:pt x="86886" y="113926"/>
                  </a:lnTo>
                  <a:lnTo>
                    <a:pt x="84473" y="114891"/>
                  </a:lnTo>
                  <a:lnTo>
                    <a:pt x="81962" y="115799"/>
                  </a:lnTo>
                  <a:lnTo>
                    <a:pt x="79259" y="116594"/>
                  </a:lnTo>
                  <a:lnTo>
                    <a:pt x="76653" y="117332"/>
                  </a:lnTo>
                  <a:lnTo>
                    <a:pt x="73950" y="118013"/>
                  </a:lnTo>
                  <a:lnTo>
                    <a:pt x="71150" y="118580"/>
                  </a:lnTo>
                  <a:lnTo>
                    <a:pt x="68350" y="119091"/>
                  </a:lnTo>
                  <a:lnTo>
                    <a:pt x="65454" y="119489"/>
                  </a:lnTo>
                  <a:lnTo>
                    <a:pt x="62558" y="119772"/>
                  </a:lnTo>
                  <a:lnTo>
                    <a:pt x="59565" y="119943"/>
                  </a:lnTo>
                  <a:lnTo>
                    <a:pt x="56572" y="120000"/>
                  </a:lnTo>
                  <a:lnTo>
                    <a:pt x="56572" y="120000"/>
                  </a:lnTo>
                  <a:lnTo>
                    <a:pt x="53386" y="119943"/>
                  </a:lnTo>
                  <a:lnTo>
                    <a:pt x="50297" y="119829"/>
                  </a:lnTo>
                  <a:lnTo>
                    <a:pt x="47304" y="119602"/>
                  </a:lnTo>
                  <a:lnTo>
                    <a:pt x="44312" y="119262"/>
                  </a:lnTo>
                  <a:lnTo>
                    <a:pt x="41415" y="118921"/>
                  </a:lnTo>
                  <a:lnTo>
                    <a:pt x="38616" y="118410"/>
                  </a:lnTo>
                  <a:lnTo>
                    <a:pt x="35913" y="117842"/>
                  </a:lnTo>
                  <a:lnTo>
                    <a:pt x="33209" y="117161"/>
                  </a:lnTo>
                  <a:lnTo>
                    <a:pt x="30699" y="116423"/>
                  </a:lnTo>
                  <a:lnTo>
                    <a:pt x="28286" y="115629"/>
                  </a:lnTo>
                  <a:lnTo>
                    <a:pt x="25872" y="114777"/>
                  </a:lnTo>
                  <a:lnTo>
                    <a:pt x="23459" y="113812"/>
                  </a:lnTo>
                  <a:lnTo>
                    <a:pt x="21335" y="112734"/>
                  </a:lnTo>
                  <a:lnTo>
                    <a:pt x="19308" y="111542"/>
                  </a:lnTo>
                  <a:lnTo>
                    <a:pt x="17280" y="110293"/>
                  </a:lnTo>
                  <a:lnTo>
                    <a:pt x="15349" y="109044"/>
                  </a:lnTo>
                  <a:lnTo>
                    <a:pt x="13612" y="107682"/>
                  </a:lnTo>
                  <a:lnTo>
                    <a:pt x="11971" y="106149"/>
                  </a:lnTo>
                  <a:lnTo>
                    <a:pt x="10233" y="104673"/>
                  </a:lnTo>
                  <a:lnTo>
                    <a:pt x="8881" y="103027"/>
                  </a:lnTo>
                  <a:lnTo>
                    <a:pt x="7433" y="101381"/>
                  </a:lnTo>
                  <a:lnTo>
                    <a:pt x="6178" y="99508"/>
                  </a:lnTo>
                  <a:lnTo>
                    <a:pt x="5020" y="97691"/>
                  </a:lnTo>
                  <a:lnTo>
                    <a:pt x="3861" y="95818"/>
                  </a:lnTo>
                  <a:lnTo>
                    <a:pt x="3089" y="93831"/>
                  </a:lnTo>
                  <a:lnTo>
                    <a:pt x="2220" y="91731"/>
                  </a:lnTo>
                  <a:lnTo>
                    <a:pt x="1544" y="89574"/>
                  </a:lnTo>
                  <a:lnTo>
                    <a:pt x="965" y="87417"/>
                  </a:lnTo>
                  <a:lnTo>
                    <a:pt x="482" y="85089"/>
                  </a:lnTo>
                  <a:lnTo>
                    <a:pt x="193" y="82819"/>
                  </a:lnTo>
                  <a:lnTo>
                    <a:pt x="0" y="80378"/>
                  </a:lnTo>
                  <a:lnTo>
                    <a:pt x="0" y="77937"/>
                  </a:lnTo>
                  <a:lnTo>
                    <a:pt x="0" y="77937"/>
                  </a:lnTo>
                  <a:lnTo>
                    <a:pt x="0" y="75496"/>
                  </a:lnTo>
                  <a:lnTo>
                    <a:pt x="193" y="73112"/>
                  </a:lnTo>
                  <a:lnTo>
                    <a:pt x="675" y="70785"/>
                  </a:lnTo>
                  <a:lnTo>
                    <a:pt x="1255" y="68571"/>
                  </a:lnTo>
                  <a:lnTo>
                    <a:pt x="1930" y="66414"/>
                  </a:lnTo>
                  <a:lnTo>
                    <a:pt x="2799" y="64257"/>
                  </a:lnTo>
                  <a:lnTo>
                    <a:pt x="3765" y="62270"/>
                  </a:lnTo>
                  <a:lnTo>
                    <a:pt x="4923" y="60283"/>
                  </a:lnTo>
                  <a:lnTo>
                    <a:pt x="5985" y="58353"/>
                  </a:lnTo>
                  <a:lnTo>
                    <a:pt x="7433" y="56423"/>
                  </a:lnTo>
                  <a:lnTo>
                    <a:pt x="8978" y="54720"/>
                  </a:lnTo>
                  <a:lnTo>
                    <a:pt x="10522" y="52961"/>
                  </a:lnTo>
                  <a:lnTo>
                    <a:pt x="12260" y="51315"/>
                  </a:lnTo>
                  <a:lnTo>
                    <a:pt x="14094" y="49839"/>
                  </a:lnTo>
                  <a:lnTo>
                    <a:pt x="15929" y="48306"/>
                  </a:lnTo>
                  <a:lnTo>
                    <a:pt x="17956" y="46944"/>
                  </a:lnTo>
                  <a:lnTo>
                    <a:pt x="20080" y="45525"/>
                  </a:lnTo>
                  <a:lnTo>
                    <a:pt x="22204" y="44276"/>
                  </a:lnTo>
                  <a:lnTo>
                    <a:pt x="24521" y="43084"/>
                  </a:lnTo>
                  <a:lnTo>
                    <a:pt x="26838" y="42005"/>
                  </a:lnTo>
                  <a:lnTo>
                    <a:pt x="29251" y="40983"/>
                  </a:lnTo>
                  <a:lnTo>
                    <a:pt x="31761" y="40018"/>
                  </a:lnTo>
                  <a:lnTo>
                    <a:pt x="34368" y="39224"/>
                  </a:lnTo>
                  <a:lnTo>
                    <a:pt x="36878" y="38486"/>
                  </a:lnTo>
                  <a:lnTo>
                    <a:pt x="39581" y="37748"/>
                  </a:lnTo>
                  <a:lnTo>
                    <a:pt x="42188" y="37123"/>
                  </a:lnTo>
                  <a:lnTo>
                    <a:pt x="45084" y="36669"/>
                  </a:lnTo>
                  <a:lnTo>
                    <a:pt x="47884" y="36215"/>
                  </a:lnTo>
                  <a:lnTo>
                    <a:pt x="50683" y="35875"/>
                  </a:lnTo>
                  <a:lnTo>
                    <a:pt x="53676" y="35648"/>
                  </a:lnTo>
                  <a:lnTo>
                    <a:pt x="56476" y="35591"/>
                  </a:lnTo>
                  <a:lnTo>
                    <a:pt x="59469" y="35477"/>
                  </a:lnTo>
                  <a:lnTo>
                    <a:pt x="59469" y="35477"/>
                  </a:lnTo>
                  <a:close/>
                  <a:moveTo>
                    <a:pt x="61689" y="108590"/>
                  </a:moveTo>
                  <a:lnTo>
                    <a:pt x="61689" y="108590"/>
                  </a:lnTo>
                  <a:lnTo>
                    <a:pt x="64102" y="108476"/>
                  </a:lnTo>
                  <a:lnTo>
                    <a:pt x="66323" y="108420"/>
                  </a:lnTo>
                  <a:lnTo>
                    <a:pt x="68543" y="108136"/>
                  </a:lnTo>
                  <a:lnTo>
                    <a:pt x="70860" y="107909"/>
                  </a:lnTo>
                  <a:lnTo>
                    <a:pt x="73081" y="107511"/>
                  </a:lnTo>
                  <a:lnTo>
                    <a:pt x="75398" y="107000"/>
                  </a:lnTo>
                  <a:lnTo>
                    <a:pt x="77425" y="106490"/>
                  </a:lnTo>
                  <a:lnTo>
                    <a:pt x="79742" y="105808"/>
                  </a:lnTo>
                  <a:lnTo>
                    <a:pt x="81866" y="105070"/>
                  </a:lnTo>
                  <a:lnTo>
                    <a:pt x="83990" y="104276"/>
                  </a:lnTo>
                  <a:lnTo>
                    <a:pt x="86017" y="103368"/>
                  </a:lnTo>
                  <a:lnTo>
                    <a:pt x="88141" y="102346"/>
                  </a:lnTo>
                  <a:lnTo>
                    <a:pt x="90265" y="101267"/>
                  </a:lnTo>
                  <a:lnTo>
                    <a:pt x="92389" y="100132"/>
                  </a:lnTo>
                  <a:lnTo>
                    <a:pt x="94513" y="98770"/>
                  </a:lnTo>
                  <a:lnTo>
                    <a:pt x="96637" y="97464"/>
                  </a:lnTo>
                  <a:lnTo>
                    <a:pt x="96637" y="55345"/>
                  </a:lnTo>
                  <a:lnTo>
                    <a:pt x="96637" y="55345"/>
                  </a:lnTo>
                  <a:lnTo>
                    <a:pt x="94513" y="54323"/>
                  </a:lnTo>
                  <a:lnTo>
                    <a:pt x="92292" y="53245"/>
                  </a:lnTo>
                  <a:lnTo>
                    <a:pt x="90265" y="52280"/>
                  </a:lnTo>
                  <a:lnTo>
                    <a:pt x="88141" y="51485"/>
                  </a:lnTo>
                  <a:lnTo>
                    <a:pt x="86017" y="50747"/>
                  </a:lnTo>
                  <a:lnTo>
                    <a:pt x="83990" y="50009"/>
                  </a:lnTo>
                  <a:lnTo>
                    <a:pt x="81962" y="49385"/>
                  </a:lnTo>
                  <a:lnTo>
                    <a:pt x="79839" y="48817"/>
                  </a:lnTo>
                  <a:lnTo>
                    <a:pt x="77908" y="48420"/>
                  </a:lnTo>
                  <a:lnTo>
                    <a:pt x="75784" y="48022"/>
                  </a:lnTo>
                  <a:lnTo>
                    <a:pt x="73757" y="47682"/>
                  </a:lnTo>
                  <a:lnTo>
                    <a:pt x="71729" y="47398"/>
                  </a:lnTo>
                  <a:lnTo>
                    <a:pt x="69605" y="47171"/>
                  </a:lnTo>
                  <a:lnTo>
                    <a:pt x="67578" y="47000"/>
                  </a:lnTo>
                  <a:lnTo>
                    <a:pt x="65454" y="46944"/>
                  </a:lnTo>
                  <a:lnTo>
                    <a:pt x="63330" y="46944"/>
                  </a:lnTo>
                  <a:lnTo>
                    <a:pt x="63330" y="46944"/>
                  </a:lnTo>
                  <a:lnTo>
                    <a:pt x="61303" y="46944"/>
                  </a:lnTo>
                  <a:lnTo>
                    <a:pt x="59275" y="47114"/>
                  </a:lnTo>
                  <a:lnTo>
                    <a:pt x="57345" y="47228"/>
                  </a:lnTo>
                  <a:lnTo>
                    <a:pt x="55317" y="47511"/>
                  </a:lnTo>
                  <a:lnTo>
                    <a:pt x="53386" y="47852"/>
                  </a:lnTo>
                  <a:lnTo>
                    <a:pt x="51552" y="48192"/>
                  </a:lnTo>
                  <a:lnTo>
                    <a:pt x="49718" y="48647"/>
                  </a:lnTo>
                  <a:lnTo>
                    <a:pt x="47884" y="49157"/>
                  </a:lnTo>
                  <a:lnTo>
                    <a:pt x="46146" y="49725"/>
                  </a:lnTo>
                  <a:lnTo>
                    <a:pt x="44505" y="50406"/>
                  </a:lnTo>
                  <a:lnTo>
                    <a:pt x="42767" y="51087"/>
                  </a:lnTo>
                  <a:lnTo>
                    <a:pt x="41222" y="51825"/>
                  </a:lnTo>
                  <a:lnTo>
                    <a:pt x="39678" y="52620"/>
                  </a:lnTo>
                  <a:lnTo>
                    <a:pt x="38133" y="53528"/>
                  </a:lnTo>
                  <a:lnTo>
                    <a:pt x="36781" y="54437"/>
                  </a:lnTo>
                  <a:lnTo>
                    <a:pt x="35333" y="55458"/>
                  </a:lnTo>
                  <a:lnTo>
                    <a:pt x="34078" y="56423"/>
                  </a:lnTo>
                  <a:lnTo>
                    <a:pt x="32823" y="57615"/>
                  </a:lnTo>
                  <a:lnTo>
                    <a:pt x="31665" y="58694"/>
                  </a:lnTo>
                  <a:lnTo>
                    <a:pt x="30506" y="59943"/>
                  </a:lnTo>
                  <a:lnTo>
                    <a:pt x="29541" y="61192"/>
                  </a:lnTo>
                  <a:lnTo>
                    <a:pt x="28576" y="62440"/>
                  </a:lnTo>
                  <a:lnTo>
                    <a:pt x="27707" y="63803"/>
                  </a:lnTo>
                  <a:lnTo>
                    <a:pt x="27031" y="65165"/>
                  </a:lnTo>
                  <a:lnTo>
                    <a:pt x="26355" y="66584"/>
                  </a:lnTo>
                  <a:lnTo>
                    <a:pt x="25583" y="68060"/>
                  </a:lnTo>
                  <a:lnTo>
                    <a:pt x="25197" y="69649"/>
                  </a:lnTo>
                  <a:lnTo>
                    <a:pt x="24714" y="71125"/>
                  </a:lnTo>
                  <a:lnTo>
                    <a:pt x="24328" y="72771"/>
                  </a:lnTo>
                  <a:lnTo>
                    <a:pt x="24038" y="74361"/>
                  </a:lnTo>
                  <a:lnTo>
                    <a:pt x="23942" y="76007"/>
                  </a:lnTo>
                  <a:lnTo>
                    <a:pt x="23942" y="77767"/>
                  </a:lnTo>
                  <a:lnTo>
                    <a:pt x="23942" y="77767"/>
                  </a:lnTo>
                  <a:lnTo>
                    <a:pt x="24038" y="81229"/>
                  </a:lnTo>
                  <a:lnTo>
                    <a:pt x="24231" y="82989"/>
                  </a:lnTo>
                  <a:lnTo>
                    <a:pt x="24521" y="84635"/>
                  </a:lnTo>
                  <a:lnTo>
                    <a:pt x="24907" y="86168"/>
                  </a:lnTo>
                  <a:lnTo>
                    <a:pt x="25293" y="87701"/>
                  </a:lnTo>
                  <a:lnTo>
                    <a:pt x="25872" y="89233"/>
                  </a:lnTo>
                  <a:lnTo>
                    <a:pt x="26452" y="90652"/>
                  </a:lnTo>
                  <a:lnTo>
                    <a:pt x="27127" y="92071"/>
                  </a:lnTo>
                  <a:lnTo>
                    <a:pt x="27900" y="93377"/>
                  </a:lnTo>
                  <a:lnTo>
                    <a:pt x="28672" y="94739"/>
                  </a:lnTo>
                  <a:lnTo>
                    <a:pt x="29541" y="95988"/>
                  </a:lnTo>
                  <a:lnTo>
                    <a:pt x="30506" y="97123"/>
                  </a:lnTo>
                  <a:lnTo>
                    <a:pt x="31568" y="98315"/>
                  </a:lnTo>
                  <a:lnTo>
                    <a:pt x="32630" y="99394"/>
                  </a:lnTo>
                  <a:lnTo>
                    <a:pt x="33789" y="100359"/>
                  </a:lnTo>
                  <a:lnTo>
                    <a:pt x="35044" y="101381"/>
                  </a:lnTo>
                  <a:lnTo>
                    <a:pt x="36299" y="102289"/>
                  </a:lnTo>
                  <a:lnTo>
                    <a:pt x="37747" y="103084"/>
                  </a:lnTo>
                  <a:lnTo>
                    <a:pt x="39098" y="103822"/>
                  </a:lnTo>
                  <a:lnTo>
                    <a:pt x="40643" y="104616"/>
                  </a:lnTo>
                  <a:lnTo>
                    <a:pt x="42188" y="105241"/>
                  </a:lnTo>
                  <a:lnTo>
                    <a:pt x="43925" y="105922"/>
                  </a:lnTo>
                  <a:lnTo>
                    <a:pt x="45663" y="106490"/>
                  </a:lnTo>
                  <a:lnTo>
                    <a:pt x="47401" y="106887"/>
                  </a:lnTo>
                  <a:lnTo>
                    <a:pt x="49235" y="107398"/>
                  </a:lnTo>
                  <a:lnTo>
                    <a:pt x="51263" y="107738"/>
                  </a:lnTo>
                  <a:lnTo>
                    <a:pt x="53193" y="108079"/>
                  </a:lnTo>
                  <a:lnTo>
                    <a:pt x="55221" y="108249"/>
                  </a:lnTo>
                  <a:lnTo>
                    <a:pt x="57345" y="108420"/>
                  </a:lnTo>
                  <a:lnTo>
                    <a:pt x="59469" y="108590"/>
                  </a:lnTo>
                  <a:lnTo>
                    <a:pt x="61689" y="108590"/>
                  </a:lnTo>
                  <a:lnTo>
                    <a:pt x="61689" y="108590"/>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61" name="Shape 261"/>
            <p:cNvSpPr/>
            <p:nvPr/>
          </p:nvSpPr>
          <p:spPr>
            <a:xfrm>
              <a:off x="7856538" y="5853113"/>
              <a:ext cx="555625" cy="985838"/>
            </a:xfrm>
            <a:custGeom>
              <a:avLst/>
              <a:gdLst/>
              <a:ahLst/>
              <a:cxnLst/>
              <a:rect l="0" t="0" r="0" b="0"/>
              <a:pathLst>
                <a:path w="120000" h="120000" extrusionOk="0">
                  <a:moveTo>
                    <a:pt x="0" y="107181"/>
                  </a:moveTo>
                  <a:lnTo>
                    <a:pt x="48639" y="107181"/>
                  </a:lnTo>
                  <a:lnTo>
                    <a:pt x="48639" y="18808"/>
                  </a:lnTo>
                  <a:lnTo>
                    <a:pt x="9933" y="18808"/>
                  </a:lnTo>
                  <a:lnTo>
                    <a:pt x="9933" y="8888"/>
                  </a:lnTo>
                  <a:lnTo>
                    <a:pt x="9933" y="8888"/>
                  </a:lnTo>
                  <a:lnTo>
                    <a:pt x="17012" y="8115"/>
                  </a:lnTo>
                  <a:lnTo>
                    <a:pt x="23520" y="7278"/>
                  </a:lnTo>
                  <a:lnTo>
                    <a:pt x="29686" y="6312"/>
                  </a:lnTo>
                  <a:lnTo>
                    <a:pt x="35280" y="5217"/>
                  </a:lnTo>
                  <a:lnTo>
                    <a:pt x="40647" y="4057"/>
                  </a:lnTo>
                  <a:lnTo>
                    <a:pt x="45670" y="2834"/>
                  </a:lnTo>
                  <a:lnTo>
                    <a:pt x="50466" y="1417"/>
                  </a:lnTo>
                  <a:lnTo>
                    <a:pt x="54919" y="0"/>
                  </a:lnTo>
                  <a:lnTo>
                    <a:pt x="75927" y="0"/>
                  </a:lnTo>
                  <a:lnTo>
                    <a:pt x="75927" y="107181"/>
                  </a:lnTo>
                  <a:lnTo>
                    <a:pt x="120000" y="107181"/>
                  </a:lnTo>
                  <a:lnTo>
                    <a:pt x="120000" y="120000"/>
                  </a:lnTo>
                  <a:lnTo>
                    <a:pt x="0" y="120000"/>
                  </a:lnTo>
                  <a:lnTo>
                    <a:pt x="0" y="107181"/>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62" name="Shape 262"/>
            <p:cNvSpPr/>
            <p:nvPr/>
          </p:nvSpPr>
          <p:spPr>
            <a:xfrm>
              <a:off x="8423275" y="5853113"/>
              <a:ext cx="635000" cy="985838"/>
            </a:xfrm>
            <a:custGeom>
              <a:avLst/>
              <a:gdLst/>
              <a:ahLst/>
              <a:cxnLst/>
              <a:rect l="0" t="0" r="0" b="0"/>
              <a:pathLst>
                <a:path w="120000" h="120000" extrusionOk="0">
                  <a:moveTo>
                    <a:pt x="92800" y="13397"/>
                  </a:moveTo>
                  <a:lnTo>
                    <a:pt x="0" y="13397"/>
                  </a:lnTo>
                  <a:lnTo>
                    <a:pt x="0" y="0"/>
                  </a:lnTo>
                  <a:lnTo>
                    <a:pt x="120000" y="0"/>
                  </a:lnTo>
                  <a:lnTo>
                    <a:pt x="120000" y="9597"/>
                  </a:lnTo>
                  <a:lnTo>
                    <a:pt x="120000" y="9597"/>
                  </a:lnTo>
                  <a:lnTo>
                    <a:pt x="116100" y="13011"/>
                  </a:lnTo>
                  <a:lnTo>
                    <a:pt x="112300" y="16296"/>
                  </a:lnTo>
                  <a:lnTo>
                    <a:pt x="108600" y="19581"/>
                  </a:lnTo>
                  <a:lnTo>
                    <a:pt x="105100" y="22866"/>
                  </a:lnTo>
                  <a:lnTo>
                    <a:pt x="101900" y="26086"/>
                  </a:lnTo>
                  <a:lnTo>
                    <a:pt x="98800" y="29243"/>
                  </a:lnTo>
                  <a:lnTo>
                    <a:pt x="95900" y="32463"/>
                  </a:lnTo>
                  <a:lnTo>
                    <a:pt x="93100" y="35555"/>
                  </a:lnTo>
                  <a:lnTo>
                    <a:pt x="90500" y="38776"/>
                  </a:lnTo>
                  <a:lnTo>
                    <a:pt x="88200" y="41867"/>
                  </a:lnTo>
                  <a:lnTo>
                    <a:pt x="85800" y="44959"/>
                  </a:lnTo>
                  <a:lnTo>
                    <a:pt x="83700" y="48180"/>
                  </a:lnTo>
                  <a:lnTo>
                    <a:pt x="81800" y="51272"/>
                  </a:lnTo>
                  <a:lnTo>
                    <a:pt x="79900" y="54492"/>
                  </a:lnTo>
                  <a:lnTo>
                    <a:pt x="78100" y="57648"/>
                  </a:lnTo>
                  <a:lnTo>
                    <a:pt x="76500" y="60869"/>
                  </a:lnTo>
                  <a:lnTo>
                    <a:pt x="75000" y="64025"/>
                  </a:lnTo>
                  <a:lnTo>
                    <a:pt x="73700" y="67375"/>
                  </a:lnTo>
                  <a:lnTo>
                    <a:pt x="72400" y="70724"/>
                  </a:lnTo>
                  <a:lnTo>
                    <a:pt x="71400" y="74009"/>
                  </a:lnTo>
                  <a:lnTo>
                    <a:pt x="70200" y="77487"/>
                  </a:lnTo>
                  <a:lnTo>
                    <a:pt x="69300" y="80966"/>
                  </a:lnTo>
                  <a:lnTo>
                    <a:pt x="68500" y="84444"/>
                  </a:lnTo>
                  <a:lnTo>
                    <a:pt x="67700" y="88115"/>
                  </a:lnTo>
                  <a:lnTo>
                    <a:pt x="66300" y="95523"/>
                  </a:lnTo>
                  <a:lnTo>
                    <a:pt x="65300" y="103252"/>
                  </a:lnTo>
                  <a:lnTo>
                    <a:pt x="64400" y="111433"/>
                  </a:lnTo>
                  <a:lnTo>
                    <a:pt x="63700" y="120000"/>
                  </a:lnTo>
                  <a:lnTo>
                    <a:pt x="38800" y="120000"/>
                  </a:lnTo>
                  <a:lnTo>
                    <a:pt x="38800" y="120000"/>
                  </a:lnTo>
                  <a:lnTo>
                    <a:pt x="39600" y="111755"/>
                  </a:lnTo>
                  <a:lnTo>
                    <a:pt x="40600" y="103832"/>
                  </a:lnTo>
                  <a:lnTo>
                    <a:pt x="41900" y="96231"/>
                  </a:lnTo>
                  <a:lnTo>
                    <a:pt x="42600" y="92560"/>
                  </a:lnTo>
                  <a:lnTo>
                    <a:pt x="43500" y="88953"/>
                  </a:lnTo>
                  <a:lnTo>
                    <a:pt x="44400" y="85410"/>
                  </a:lnTo>
                  <a:lnTo>
                    <a:pt x="45400" y="81932"/>
                  </a:lnTo>
                  <a:lnTo>
                    <a:pt x="46600" y="78454"/>
                  </a:lnTo>
                  <a:lnTo>
                    <a:pt x="47700" y="75169"/>
                  </a:lnTo>
                  <a:lnTo>
                    <a:pt x="48900" y="71755"/>
                  </a:lnTo>
                  <a:lnTo>
                    <a:pt x="50400" y="68470"/>
                  </a:lnTo>
                  <a:lnTo>
                    <a:pt x="51800" y="65249"/>
                  </a:lnTo>
                  <a:lnTo>
                    <a:pt x="53300" y="62093"/>
                  </a:lnTo>
                  <a:lnTo>
                    <a:pt x="54900" y="59001"/>
                  </a:lnTo>
                  <a:lnTo>
                    <a:pt x="56600" y="55909"/>
                  </a:lnTo>
                  <a:lnTo>
                    <a:pt x="58500" y="52753"/>
                  </a:lnTo>
                  <a:lnTo>
                    <a:pt x="60400" y="49661"/>
                  </a:lnTo>
                  <a:lnTo>
                    <a:pt x="62600" y="46634"/>
                  </a:lnTo>
                  <a:lnTo>
                    <a:pt x="64700" y="43542"/>
                  </a:lnTo>
                  <a:lnTo>
                    <a:pt x="67000" y="40579"/>
                  </a:lnTo>
                  <a:lnTo>
                    <a:pt x="69300" y="37552"/>
                  </a:lnTo>
                  <a:lnTo>
                    <a:pt x="72000" y="34524"/>
                  </a:lnTo>
                  <a:lnTo>
                    <a:pt x="74600" y="31497"/>
                  </a:lnTo>
                  <a:lnTo>
                    <a:pt x="77200" y="28599"/>
                  </a:lnTo>
                  <a:lnTo>
                    <a:pt x="80100" y="25636"/>
                  </a:lnTo>
                  <a:lnTo>
                    <a:pt x="83200" y="22479"/>
                  </a:lnTo>
                  <a:lnTo>
                    <a:pt x="86300" y="19516"/>
                  </a:lnTo>
                  <a:lnTo>
                    <a:pt x="89500" y="16489"/>
                  </a:lnTo>
                  <a:lnTo>
                    <a:pt x="92800" y="13397"/>
                  </a:lnTo>
                  <a:lnTo>
                    <a:pt x="92800" y="13397"/>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grpSp>
        <p:nvGrpSpPr>
          <p:cNvPr id="263" name="Shape 263" descr="Blackboard logo" title="Blackboard logo"/>
          <p:cNvGrpSpPr/>
          <p:nvPr/>
        </p:nvGrpSpPr>
        <p:grpSpPr>
          <a:xfrm>
            <a:off x="311150" y="4851501"/>
            <a:ext cx="768114" cy="107749"/>
            <a:chOff x="311150" y="4851501"/>
            <a:chExt cx="768114" cy="107749"/>
          </a:xfrm>
        </p:grpSpPr>
        <p:sp>
          <p:nvSpPr>
            <p:cNvPr id="264" name="Shape 264" descr=" " title=" "/>
            <p:cNvSpPr/>
            <p:nvPr/>
          </p:nvSpPr>
          <p:spPr>
            <a:xfrm>
              <a:off x="311150" y="4855768"/>
              <a:ext cx="84679" cy="101748"/>
            </a:xfrm>
            <a:custGeom>
              <a:avLst/>
              <a:gdLst/>
              <a:ahLst/>
              <a:cxnLst/>
              <a:rect l="0" t="0" r="0" b="0"/>
              <a:pathLst>
                <a:path w="120000" h="120000" extrusionOk="0">
                  <a:moveTo>
                    <a:pt x="94602" y="84692"/>
                  </a:moveTo>
                  <a:lnTo>
                    <a:pt x="94602" y="84692"/>
                  </a:lnTo>
                  <a:lnTo>
                    <a:pt x="94508" y="82804"/>
                  </a:lnTo>
                  <a:lnTo>
                    <a:pt x="94130" y="81074"/>
                  </a:lnTo>
                  <a:lnTo>
                    <a:pt x="93564" y="79423"/>
                  </a:lnTo>
                  <a:lnTo>
                    <a:pt x="92808" y="77771"/>
                  </a:lnTo>
                  <a:lnTo>
                    <a:pt x="91770" y="76435"/>
                  </a:lnTo>
                  <a:lnTo>
                    <a:pt x="90542" y="75098"/>
                  </a:lnTo>
                  <a:lnTo>
                    <a:pt x="89032" y="73840"/>
                  </a:lnTo>
                  <a:lnTo>
                    <a:pt x="87238" y="72739"/>
                  </a:lnTo>
                  <a:lnTo>
                    <a:pt x="85350" y="71716"/>
                  </a:lnTo>
                  <a:lnTo>
                    <a:pt x="83178" y="70851"/>
                  </a:lnTo>
                  <a:lnTo>
                    <a:pt x="80723" y="70144"/>
                  </a:lnTo>
                  <a:lnTo>
                    <a:pt x="77985" y="69515"/>
                  </a:lnTo>
                  <a:lnTo>
                    <a:pt x="75247" y="69043"/>
                  </a:lnTo>
                  <a:lnTo>
                    <a:pt x="72037" y="68728"/>
                  </a:lnTo>
                  <a:lnTo>
                    <a:pt x="68638" y="68492"/>
                  </a:lnTo>
                  <a:lnTo>
                    <a:pt x="65051" y="68414"/>
                  </a:lnTo>
                  <a:lnTo>
                    <a:pt x="24925" y="68414"/>
                  </a:lnTo>
                  <a:lnTo>
                    <a:pt x="24925" y="101363"/>
                  </a:lnTo>
                  <a:lnTo>
                    <a:pt x="66845" y="101363"/>
                  </a:lnTo>
                  <a:lnTo>
                    <a:pt x="66845" y="101363"/>
                  </a:lnTo>
                  <a:lnTo>
                    <a:pt x="70055" y="101284"/>
                  </a:lnTo>
                  <a:lnTo>
                    <a:pt x="72981" y="101127"/>
                  </a:lnTo>
                  <a:lnTo>
                    <a:pt x="75908" y="100733"/>
                  </a:lnTo>
                  <a:lnTo>
                    <a:pt x="78457" y="100262"/>
                  </a:lnTo>
                  <a:lnTo>
                    <a:pt x="80912" y="99711"/>
                  </a:lnTo>
                  <a:lnTo>
                    <a:pt x="83178" y="98925"/>
                  </a:lnTo>
                  <a:lnTo>
                    <a:pt x="85350" y="98060"/>
                  </a:lnTo>
                  <a:lnTo>
                    <a:pt x="87238" y="97116"/>
                  </a:lnTo>
                  <a:lnTo>
                    <a:pt x="88937" y="96015"/>
                  </a:lnTo>
                  <a:lnTo>
                    <a:pt x="90448" y="94836"/>
                  </a:lnTo>
                  <a:lnTo>
                    <a:pt x="91675" y="93420"/>
                  </a:lnTo>
                  <a:lnTo>
                    <a:pt x="92714" y="91926"/>
                  </a:lnTo>
                  <a:lnTo>
                    <a:pt x="93564" y="90275"/>
                  </a:lnTo>
                  <a:lnTo>
                    <a:pt x="94130" y="88623"/>
                  </a:lnTo>
                  <a:lnTo>
                    <a:pt x="94508" y="86736"/>
                  </a:lnTo>
                  <a:lnTo>
                    <a:pt x="94602" y="84692"/>
                  </a:lnTo>
                  <a:close/>
                  <a:moveTo>
                    <a:pt x="86577" y="34128"/>
                  </a:moveTo>
                  <a:lnTo>
                    <a:pt x="86577" y="34128"/>
                  </a:lnTo>
                  <a:lnTo>
                    <a:pt x="86483" y="32319"/>
                  </a:lnTo>
                  <a:lnTo>
                    <a:pt x="86105" y="30668"/>
                  </a:lnTo>
                  <a:lnTo>
                    <a:pt x="85727" y="29174"/>
                  </a:lnTo>
                  <a:lnTo>
                    <a:pt x="84878" y="27680"/>
                  </a:lnTo>
                  <a:lnTo>
                    <a:pt x="84028" y="26264"/>
                  </a:lnTo>
                  <a:lnTo>
                    <a:pt x="82895" y="25006"/>
                  </a:lnTo>
                  <a:lnTo>
                    <a:pt x="81479" y="23826"/>
                  </a:lnTo>
                  <a:lnTo>
                    <a:pt x="80062" y="22804"/>
                  </a:lnTo>
                  <a:lnTo>
                    <a:pt x="78363" y="21861"/>
                  </a:lnTo>
                  <a:lnTo>
                    <a:pt x="76475" y="21074"/>
                  </a:lnTo>
                  <a:lnTo>
                    <a:pt x="74398" y="20288"/>
                  </a:lnTo>
                  <a:lnTo>
                    <a:pt x="72132" y="19737"/>
                  </a:lnTo>
                  <a:lnTo>
                    <a:pt x="69677" y="19266"/>
                  </a:lnTo>
                  <a:lnTo>
                    <a:pt x="67128" y="19030"/>
                  </a:lnTo>
                  <a:lnTo>
                    <a:pt x="64295" y="18794"/>
                  </a:lnTo>
                  <a:lnTo>
                    <a:pt x="61369" y="18715"/>
                  </a:lnTo>
                  <a:lnTo>
                    <a:pt x="24925" y="18715"/>
                  </a:lnTo>
                  <a:lnTo>
                    <a:pt x="24925" y="50563"/>
                  </a:lnTo>
                  <a:lnTo>
                    <a:pt x="59386" y="50563"/>
                  </a:lnTo>
                  <a:lnTo>
                    <a:pt x="59386" y="50563"/>
                  </a:lnTo>
                  <a:lnTo>
                    <a:pt x="62501" y="50563"/>
                  </a:lnTo>
                  <a:lnTo>
                    <a:pt x="65239" y="50406"/>
                  </a:lnTo>
                  <a:lnTo>
                    <a:pt x="67977" y="50013"/>
                  </a:lnTo>
                  <a:lnTo>
                    <a:pt x="70621" y="49619"/>
                  </a:lnTo>
                  <a:lnTo>
                    <a:pt x="72981" y="49069"/>
                  </a:lnTo>
                  <a:lnTo>
                    <a:pt x="75247" y="48283"/>
                  </a:lnTo>
                  <a:lnTo>
                    <a:pt x="77230" y="47575"/>
                  </a:lnTo>
                  <a:lnTo>
                    <a:pt x="79118" y="46553"/>
                  </a:lnTo>
                  <a:lnTo>
                    <a:pt x="80818" y="45530"/>
                  </a:lnTo>
                  <a:lnTo>
                    <a:pt x="82328" y="44272"/>
                  </a:lnTo>
                  <a:lnTo>
                    <a:pt x="83556" y="42935"/>
                  </a:lnTo>
                  <a:lnTo>
                    <a:pt x="84122" y="42228"/>
                  </a:lnTo>
                  <a:lnTo>
                    <a:pt x="84689" y="41441"/>
                  </a:lnTo>
                  <a:lnTo>
                    <a:pt x="85161" y="40576"/>
                  </a:lnTo>
                  <a:lnTo>
                    <a:pt x="85444" y="39868"/>
                  </a:lnTo>
                  <a:lnTo>
                    <a:pt x="85822" y="38925"/>
                  </a:lnTo>
                  <a:lnTo>
                    <a:pt x="86105" y="38060"/>
                  </a:lnTo>
                  <a:lnTo>
                    <a:pt x="86483" y="36173"/>
                  </a:lnTo>
                  <a:lnTo>
                    <a:pt x="86577" y="34128"/>
                  </a:lnTo>
                  <a:close/>
                  <a:moveTo>
                    <a:pt x="111974" y="30747"/>
                  </a:moveTo>
                  <a:lnTo>
                    <a:pt x="111974" y="30747"/>
                  </a:lnTo>
                  <a:lnTo>
                    <a:pt x="111880" y="33420"/>
                  </a:lnTo>
                  <a:lnTo>
                    <a:pt x="111502" y="35937"/>
                  </a:lnTo>
                  <a:lnTo>
                    <a:pt x="110936" y="38296"/>
                  </a:lnTo>
                  <a:lnTo>
                    <a:pt x="110180" y="40498"/>
                  </a:lnTo>
                  <a:lnTo>
                    <a:pt x="109236" y="42621"/>
                  </a:lnTo>
                  <a:lnTo>
                    <a:pt x="108292" y="44429"/>
                  </a:lnTo>
                  <a:lnTo>
                    <a:pt x="106970" y="46317"/>
                  </a:lnTo>
                  <a:lnTo>
                    <a:pt x="105649" y="47968"/>
                  </a:lnTo>
                  <a:lnTo>
                    <a:pt x="104232" y="49541"/>
                  </a:lnTo>
                  <a:lnTo>
                    <a:pt x="102627" y="50956"/>
                  </a:lnTo>
                  <a:lnTo>
                    <a:pt x="100928" y="52372"/>
                  </a:lnTo>
                  <a:lnTo>
                    <a:pt x="99134" y="53551"/>
                  </a:lnTo>
                  <a:lnTo>
                    <a:pt x="97151" y="54731"/>
                  </a:lnTo>
                  <a:lnTo>
                    <a:pt x="95263" y="55753"/>
                  </a:lnTo>
                  <a:lnTo>
                    <a:pt x="93375" y="56775"/>
                  </a:lnTo>
                  <a:lnTo>
                    <a:pt x="91298" y="57640"/>
                  </a:lnTo>
                  <a:lnTo>
                    <a:pt x="91298" y="57640"/>
                  </a:lnTo>
                  <a:lnTo>
                    <a:pt x="94508" y="58584"/>
                  </a:lnTo>
                  <a:lnTo>
                    <a:pt x="97435" y="59606"/>
                  </a:lnTo>
                  <a:lnTo>
                    <a:pt x="100267" y="60707"/>
                  </a:lnTo>
                  <a:lnTo>
                    <a:pt x="102911" y="61965"/>
                  </a:lnTo>
                  <a:lnTo>
                    <a:pt x="105460" y="63224"/>
                  </a:lnTo>
                  <a:lnTo>
                    <a:pt x="107820" y="64639"/>
                  </a:lnTo>
                  <a:lnTo>
                    <a:pt x="109897" y="66290"/>
                  </a:lnTo>
                  <a:lnTo>
                    <a:pt x="111974" y="67942"/>
                  </a:lnTo>
                  <a:lnTo>
                    <a:pt x="113768" y="69750"/>
                  </a:lnTo>
                  <a:lnTo>
                    <a:pt x="114523" y="70694"/>
                  </a:lnTo>
                  <a:lnTo>
                    <a:pt x="115373" y="71716"/>
                  </a:lnTo>
                  <a:lnTo>
                    <a:pt x="116034" y="72739"/>
                  </a:lnTo>
                  <a:lnTo>
                    <a:pt x="116695" y="73840"/>
                  </a:lnTo>
                  <a:lnTo>
                    <a:pt x="117261" y="74862"/>
                  </a:lnTo>
                  <a:lnTo>
                    <a:pt x="117828" y="76120"/>
                  </a:lnTo>
                  <a:lnTo>
                    <a:pt x="118300" y="77300"/>
                  </a:lnTo>
                  <a:lnTo>
                    <a:pt x="118772" y="78558"/>
                  </a:lnTo>
                  <a:lnTo>
                    <a:pt x="119055" y="79895"/>
                  </a:lnTo>
                  <a:lnTo>
                    <a:pt x="119433" y="81153"/>
                  </a:lnTo>
                  <a:lnTo>
                    <a:pt x="119622" y="82490"/>
                  </a:lnTo>
                  <a:lnTo>
                    <a:pt x="119716" y="83905"/>
                  </a:lnTo>
                  <a:lnTo>
                    <a:pt x="119905" y="85399"/>
                  </a:lnTo>
                  <a:lnTo>
                    <a:pt x="119999" y="86893"/>
                  </a:lnTo>
                  <a:lnTo>
                    <a:pt x="119999" y="86893"/>
                  </a:lnTo>
                  <a:lnTo>
                    <a:pt x="119905" y="88859"/>
                  </a:lnTo>
                  <a:lnTo>
                    <a:pt x="119622" y="90825"/>
                  </a:lnTo>
                  <a:lnTo>
                    <a:pt x="119433" y="92712"/>
                  </a:lnTo>
                  <a:lnTo>
                    <a:pt x="118961" y="94521"/>
                  </a:lnTo>
                  <a:lnTo>
                    <a:pt x="118394" y="96330"/>
                  </a:lnTo>
                  <a:lnTo>
                    <a:pt x="117734" y="97981"/>
                  </a:lnTo>
                  <a:lnTo>
                    <a:pt x="117073" y="99711"/>
                  </a:lnTo>
                  <a:lnTo>
                    <a:pt x="116129" y="101205"/>
                  </a:lnTo>
                  <a:lnTo>
                    <a:pt x="115090" y="102699"/>
                  </a:lnTo>
                  <a:lnTo>
                    <a:pt x="113957" y="104193"/>
                  </a:lnTo>
                  <a:lnTo>
                    <a:pt x="112824" y="105609"/>
                  </a:lnTo>
                  <a:lnTo>
                    <a:pt x="111502" y="106946"/>
                  </a:lnTo>
                  <a:lnTo>
                    <a:pt x="110180" y="108125"/>
                  </a:lnTo>
                  <a:lnTo>
                    <a:pt x="108575" y="109384"/>
                  </a:lnTo>
                  <a:lnTo>
                    <a:pt x="106970" y="110484"/>
                  </a:lnTo>
                  <a:lnTo>
                    <a:pt x="105271" y="111585"/>
                  </a:lnTo>
                  <a:lnTo>
                    <a:pt x="103477" y="112529"/>
                  </a:lnTo>
                  <a:lnTo>
                    <a:pt x="101683" y="113630"/>
                  </a:lnTo>
                  <a:lnTo>
                    <a:pt x="99701" y="114416"/>
                  </a:lnTo>
                  <a:lnTo>
                    <a:pt x="97623" y="115281"/>
                  </a:lnTo>
                  <a:lnTo>
                    <a:pt x="95546" y="116068"/>
                  </a:lnTo>
                  <a:lnTo>
                    <a:pt x="93280" y="116697"/>
                  </a:lnTo>
                  <a:lnTo>
                    <a:pt x="90920" y="117326"/>
                  </a:lnTo>
                  <a:lnTo>
                    <a:pt x="88560" y="117876"/>
                  </a:lnTo>
                  <a:lnTo>
                    <a:pt x="86011" y="118348"/>
                  </a:lnTo>
                  <a:lnTo>
                    <a:pt x="83556" y="118820"/>
                  </a:lnTo>
                  <a:lnTo>
                    <a:pt x="80818" y="119213"/>
                  </a:lnTo>
                  <a:lnTo>
                    <a:pt x="78174" y="119528"/>
                  </a:lnTo>
                  <a:lnTo>
                    <a:pt x="75436" y="119685"/>
                  </a:lnTo>
                  <a:lnTo>
                    <a:pt x="72509" y="119921"/>
                  </a:lnTo>
                  <a:lnTo>
                    <a:pt x="69677" y="120000"/>
                  </a:lnTo>
                  <a:lnTo>
                    <a:pt x="66656" y="120000"/>
                  </a:lnTo>
                  <a:lnTo>
                    <a:pt x="0" y="120000"/>
                  </a:lnTo>
                  <a:lnTo>
                    <a:pt x="0" y="0"/>
                  </a:lnTo>
                  <a:lnTo>
                    <a:pt x="64579" y="0"/>
                  </a:lnTo>
                  <a:lnTo>
                    <a:pt x="64579" y="0"/>
                  </a:lnTo>
                  <a:lnTo>
                    <a:pt x="67317" y="0"/>
                  </a:lnTo>
                  <a:lnTo>
                    <a:pt x="69866" y="235"/>
                  </a:lnTo>
                  <a:lnTo>
                    <a:pt x="72509" y="314"/>
                  </a:lnTo>
                  <a:lnTo>
                    <a:pt x="74964" y="629"/>
                  </a:lnTo>
                  <a:lnTo>
                    <a:pt x="77324" y="865"/>
                  </a:lnTo>
                  <a:lnTo>
                    <a:pt x="79685" y="1258"/>
                  </a:lnTo>
                  <a:lnTo>
                    <a:pt x="81951" y="1730"/>
                  </a:lnTo>
                  <a:lnTo>
                    <a:pt x="84217" y="2201"/>
                  </a:lnTo>
                  <a:lnTo>
                    <a:pt x="86388" y="2752"/>
                  </a:lnTo>
                  <a:lnTo>
                    <a:pt x="88371" y="3302"/>
                  </a:lnTo>
                  <a:lnTo>
                    <a:pt x="90448" y="4089"/>
                  </a:lnTo>
                  <a:lnTo>
                    <a:pt x="92336" y="4796"/>
                  </a:lnTo>
                  <a:lnTo>
                    <a:pt x="94130" y="5583"/>
                  </a:lnTo>
                  <a:lnTo>
                    <a:pt x="95830" y="6448"/>
                  </a:lnTo>
                  <a:lnTo>
                    <a:pt x="97529" y="7391"/>
                  </a:lnTo>
                  <a:lnTo>
                    <a:pt x="99134" y="8335"/>
                  </a:lnTo>
                  <a:lnTo>
                    <a:pt x="100550" y="9357"/>
                  </a:lnTo>
                  <a:lnTo>
                    <a:pt x="102061" y="10458"/>
                  </a:lnTo>
                  <a:lnTo>
                    <a:pt x="103383" y="11559"/>
                  </a:lnTo>
                  <a:lnTo>
                    <a:pt x="104610" y="12739"/>
                  </a:lnTo>
                  <a:lnTo>
                    <a:pt x="105743" y="13918"/>
                  </a:lnTo>
                  <a:lnTo>
                    <a:pt x="106782" y="15255"/>
                  </a:lnTo>
                  <a:lnTo>
                    <a:pt x="107820" y="16592"/>
                  </a:lnTo>
                  <a:lnTo>
                    <a:pt x="108575" y="18007"/>
                  </a:lnTo>
                  <a:lnTo>
                    <a:pt x="109331" y="19423"/>
                  </a:lnTo>
                  <a:lnTo>
                    <a:pt x="110086" y="20917"/>
                  </a:lnTo>
                  <a:lnTo>
                    <a:pt x="110653" y="22411"/>
                  </a:lnTo>
                  <a:lnTo>
                    <a:pt x="111030" y="23984"/>
                  </a:lnTo>
                  <a:lnTo>
                    <a:pt x="111408" y="25557"/>
                  </a:lnTo>
                  <a:lnTo>
                    <a:pt x="111785" y="27287"/>
                  </a:lnTo>
                  <a:lnTo>
                    <a:pt x="111880" y="28938"/>
                  </a:lnTo>
                  <a:lnTo>
                    <a:pt x="111974" y="30747"/>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rgbClr val="000000"/>
                </a:solidFill>
                <a:latin typeface="Calibri"/>
                <a:ea typeface="Calibri"/>
                <a:cs typeface="Calibri"/>
                <a:sym typeface="Calibri"/>
              </a:endParaRPr>
            </a:p>
          </p:txBody>
        </p:sp>
        <p:sp>
          <p:nvSpPr>
            <p:cNvPr id="265" name="Shape 265" descr=" " title=" "/>
            <p:cNvSpPr/>
            <p:nvPr/>
          </p:nvSpPr>
          <p:spPr>
            <a:xfrm>
              <a:off x="407698" y="4851501"/>
              <a:ext cx="17603" cy="106015"/>
            </a:xfrm>
            <a:prstGeom prst="rect">
              <a:avLst/>
            </a:pr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rgbClr val="000000"/>
                </a:solidFill>
                <a:latin typeface="Calibri"/>
                <a:ea typeface="Calibri"/>
                <a:cs typeface="Calibri"/>
                <a:sym typeface="Calibri"/>
              </a:endParaRPr>
            </a:p>
          </p:txBody>
        </p:sp>
        <p:sp>
          <p:nvSpPr>
            <p:cNvPr id="266" name="Shape 266" descr=" " title=" "/>
            <p:cNvSpPr/>
            <p:nvPr/>
          </p:nvSpPr>
          <p:spPr>
            <a:xfrm>
              <a:off x="435835" y="4879638"/>
              <a:ext cx="69477" cy="79478"/>
            </a:xfrm>
            <a:custGeom>
              <a:avLst/>
              <a:gdLst/>
              <a:ahLst/>
              <a:cxnLst/>
              <a:rect l="0" t="0" r="0" b="0"/>
              <a:pathLst>
                <a:path w="120000" h="120000" extrusionOk="0">
                  <a:moveTo>
                    <a:pt x="90689" y="68355"/>
                  </a:moveTo>
                  <a:lnTo>
                    <a:pt x="90689" y="68355"/>
                  </a:lnTo>
                  <a:lnTo>
                    <a:pt x="87701" y="67449"/>
                  </a:lnTo>
                  <a:lnTo>
                    <a:pt x="84482" y="66543"/>
                  </a:lnTo>
                  <a:lnTo>
                    <a:pt x="80804" y="65738"/>
                  </a:lnTo>
                  <a:lnTo>
                    <a:pt x="77011" y="65033"/>
                  </a:lnTo>
                  <a:lnTo>
                    <a:pt x="73218" y="64530"/>
                  </a:lnTo>
                  <a:lnTo>
                    <a:pt x="69080" y="64026"/>
                  </a:lnTo>
                  <a:lnTo>
                    <a:pt x="64827" y="63825"/>
                  </a:lnTo>
                  <a:lnTo>
                    <a:pt x="60459" y="63724"/>
                  </a:lnTo>
                  <a:lnTo>
                    <a:pt x="60459" y="63724"/>
                  </a:lnTo>
                  <a:lnTo>
                    <a:pt x="57011" y="63825"/>
                  </a:lnTo>
                  <a:lnTo>
                    <a:pt x="53678" y="64026"/>
                  </a:lnTo>
                  <a:lnTo>
                    <a:pt x="50574" y="64429"/>
                  </a:lnTo>
                  <a:lnTo>
                    <a:pt x="47586" y="65033"/>
                  </a:lnTo>
                  <a:lnTo>
                    <a:pt x="45057" y="65738"/>
                  </a:lnTo>
                  <a:lnTo>
                    <a:pt x="42413" y="66543"/>
                  </a:lnTo>
                  <a:lnTo>
                    <a:pt x="40229" y="67550"/>
                  </a:lnTo>
                  <a:lnTo>
                    <a:pt x="38160" y="68657"/>
                  </a:lnTo>
                  <a:lnTo>
                    <a:pt x="36206" y="69966"/>
                  </a:lnTo>
                  <a:lnTo>
                    <a:pt x="34712" y="71275"/>
                  </a:lnTo>
                  <a:lnTo>
                    <a:pt x="33333" y="72885"/>
                  </a:lnTo>
                  <a:lnTo>
                    <a:pt x="32183" y="74496"/>
                  </a:lnTo>
                  <a:lnTo>
                    <a:pt x="31264" y="76308"/>
                  </a:lnTo>
                  <a:lnTo>
                    <a:pt x="30574" y="78221"/>
                  </a:lnTo>
                  <a:lnTo>
                    <a:pt x="30229" y="80335"/>
                  </a:lnTo>
                  <a:lnTo>
                    <a:pt x="30114" y="82449"/>
                  </a:lnTo>
                  <a:lnTo>
                    <a:pt x="30114" y="82852"/>
                  </a:lnTo>
                  <a:lnTo>
                    <a:pt x="30114" y="82852"/>
                  </a:lnTo>
                  <a:lnTo>
                    <a:pt x="30229" y="84865"/>
                  </a:lnTo>
                  <a:lnTo>
                    <a:pt x="30574" y="86677"/>
                  </a:lnTo>
                  <a:lnTo>
                    <a:pt x="31264" y="88489"/>
                  </a:lnTo>
                  <a:lnTo>
                    <a:pt x="32183" y="90201"/>
                  </a:lnTo>
                  <a:lnTo>
                    <a:pt x="33218" y="91711"/>
                  </a:lnTo>
                  <a:lnTo>
                    <a:pt x="34482" y="93020"/>
                  </a:lnTo>
                  <a:lnTo>
                    <a:pt x="35977" y="94328"/>
                  </a:lnTo>
                  <a:lnTo>
                    <a:pt x="37471" y="95436"/>
                  </a:lnTo>
                  <a:lnTo>
                    <a:pt x="39425" y="96543"/>
                  </a:lnTo>
                  <a:lnTo>
                    <a:pt x="41379" y="97348"/>
                  </a:lnTo>
                  <a:lnTo>
                    <a:pt x="43333" y="98255"/>
                  </a:lnTo>
                  <a:lnTo>
                    <a:pt x="45747" y="98859"/>
                  </a:lnTo>
                  <a:lnTo>
                    <a:pt x="48045" y="99261"/>
                  </a:lnTo>
                  <a:lnTo>
                    <a:pt x="50574" y="99664"/>
                  </a:lnTo>
                  <a:lnTo>
                    <a:pt x="52988" y="99865"/>
                  </a:lnTo>
                  <a:lnTo>
                    <a:pt x="55747" y="99865"/>
                  </a:lnTo>
                  <a:lnTo>
                    <a:pt x="55747" y="99865"/>
                  </a:lnTo>
                  <a:lnTo>
                    <a:pt x="59310" y="99765"/>
                  </a:lnTo>
                  <a:lnTo>
                    <a:pt x="62873" y="99563"/>
                  </a:lnTo>
                  <a:lnTo>
                    <a:pt x="66321" y="98959"/>
                  </a:lnTo>
                  <a:lnTo>
                    <a:pt x="69655" y="98255"/>
                  </a:lnTo>
                  <a:lnTo>
                    <a:pt x="72643" y="97248"/>
                  </a:lnTo>
                  <a:lnTo>
                    <a:pt x="75517" y="96040"/>
                  </a:lnTo>
                  <a:lnTo>
                    <a:pt x="78275" y="94731"/>
                  </a:lnTo>
                  <a:lnTo>
                    <a:pt x="80689" y="93120"/>
                  </a:lnTo>
                  <a:lnTo>
                    <a:pt x="82873" y="91510"/>
                  </a:lnTo>
                  <a:lnTo>
                    <a:pt x="84827" y="89697"/>
                  </a:lnTo>
                  <a:lnTo>
                    <a:pt x="86666" y="87684"/>
                  </a:lnTo>
                  <a:lnTo>
                    <a:pt x="87356" y="86577"/>
                  </a:lnTo>
                  <a:lnTo>
                    <a:pt x="88045" y="85469"/>
                  </a:lnTo>
                  <a:lnTo>
                    <a:pt x="88735" y="84362"/>
                  </a:lnTo>
                  <a:lnTo>
                    <a:pt x="89195" y="83154"/>
                  </a:lnTo>
                  <a:lnTo>
                    <a:pt x="89655" y="81946"/>
                  </a:lnTo>
                  <a:lnTo>
                    <a:pt x="90000" y="80738"/>
                  </a:lnTo>
                  <a:lnTo>
                    <a:pt x="90344" y="79530"/>
                  </a:lnTo>
                  <a:lnTo>
                    <a:pt x="90574" y="78221"/>
                  </a:lnTo>
                  <a:lnTo>
                    <a:pt x="90574" y="76912"/>
                  </a:lnTo>
                  <a:lnTo>
                    <a:pt x="90689" y="75604"/>
                  </a:lnTo>
                  <a:lnTo>
                    <a:pt x="90689" y="68355"/>
                  </a:lnTo>
                  <a:close/>
                  <a:moveTo>
                    <a:pt x="89885" y="117483"/>
                  </a:moveTo>
                  <a:lnTo>
                    <a:pt x="89885" y="103288"/>
                  </a:lnTo>
                  <a:lnTo>
                    <a:pt x="89885" y="103288"/>
                  </a:lnTo>
                  <a:lnTo>
                    <a:pt x="88275" y="105000"/>
                  </a:lnTo>
                  <a:lnTo>
                    <a:pt x="86321" y="106610"/>
                  </a:lnTo>
                  <a:lnTo>
                    <a:pt x="84482" y="108322"/>
                  </a:lnTo>
                  <a:lnTo>
                    <a:pt x="82183" y="109832"/>
                  </a:lnTo>
                  <a:lnTo>
                    <a:pt x="80000" y="111342"/>
                  </a:lnTo>
                  <a:lnTo>
                    <a:pt x="77701" y="112651"/>
                  </a:lnTo>
                  <a:lnTo>
                    <a:pt x="75287" y="113959"/>
                  </a:lnTo>
                  <a:lnTo>
                    <a:pt x="72643" y="115167"/>
                  </a:lnTo>
                  <a:lnTo>
                    <a:pt x="70000" y="116174"/>
                  </a:lnTo>
                  <a:lnTo>
                    <a:pt x="67126" y="117080"/>
                  </a:lnTo>
                  <a:lnTo>
                    <a:pt x="64137" y="117986"/>
                  </a:lnTo>
                  <a:lnTo>
                    <a:pt x="60919" y="118691"/>
                  </a:lnTo>
                  <a:lnTo>
                    <a:pt x="57816" y="119093"/>
                  </a:lnTo>
                  <a:lnTo>
                    <a:pt x="54367" y="119597"/>
                  </a:lnTo>
                  <a:lnTo>
                    <a:pt x="50804" y="119899"/>
                  </a:lnTo>
                  <a:lnTo>
                    <a:pt x="47126" y="120000"/>
                  </a:lnTo>
                  <a:lnTo>
                    <a:pt x="47126" y="120000"/>
                  </a:lnTo>
                  <a:lnTo>
                    <a:pt x="44712" y="119899"/>
                  </a:lnTo>
                  <a:lnTo>
                    <a:pt x="42413" y="119697"/>
                  </a:lnTo>
                  <a:lnTo>
                    <a:pt x="40229" y="119597"/>
                  </a:lnTo>
                  <a:lnTo>
                    <a:pt x="37931" y="119395"/>
                  </a:lnTo>
                  <a:lnTo>
                    <a:pt x="35747" y="118993"/>
                  </a:lnTo>
                  <a:lnTo>
                    <a:pt x="33448" y="118691"/>
                  </a:lnTo>
                  <a:lnTo>
                    <a:pt x="31264" y="118187"/>
                  </a:lnTo>
                  <a:lnTo>
                    <a:pt x="29195" y="117583"/>
                  </a:lnTo>
                  <a:lnTo>
                    <a:pt x="27241" y="116979"/>
                  </a:lnTo>
                  <a:lnTo>
                    <a:pt x="25172" y="116275"/>
                  </a:lnTo>
                  <a:lnTo>
                    <a:pt x="23218" y="115570"/>
                  </a:lnTo>
                  <a:lnTo>
                    <a:pt x="21264" y="114664"/>
                  </a:lnTo>
                  <a:lnTo>
                    <a:pt x="19310" y="113859"/>
                  </a:lnTo>
                  <a:lnTo>
                    <a:pt x="17586" y="112852"/>
                  </a:lnTo>
                  <a:lnTo>
                    <a:pt x="15747" y="111845"/>
                  </a:lnTo>
                  <a:lnTo>
                    <a:pt x="14137" y="110738"/>
                  </a:lnTo>
                  <a:lnTo>
                    <a:pt x="12643" y="109630"/>
                  </a:lnTo>
                  <a:lnTo>
                    <a:pt x="11149" y="108322"/>
                  </a:lnTo>
                  <a:lnTo>
                    <a:pt x="9770" y="107114"/>
                  </a:lnTo>
                  <a:lnTo>
                    <a:pt x="8390" y="105704"/>
                  </a:lnTo>
                  <a:lnTo>
                    <a:pt x="7126" y="104194"/>
                  </a:lnTo>
                  <a:lnTo>
                    <a:pt x="5862" y="102785"/>
                  </a:lnTo>
                  <a:lnTo>
                    <a:pt x="4827" y="101174"/>
                  </a:lnTo>
                  <a:lnTo>
                    <a:pt x="3793" y="99563"/>
                  </a:lnTo>
                  <a:lnTo>
                    <a:pt x="2988" y="97852"/>
                  </a:lnTo>
                  <a:lnTo>
                    <a:pt x="2183" y="96040"/>
                  </a:lnTo>
                  <a:lnTo>
                    <a:pt x="1609" y="94228"/>
                  </a:lnTo>
                  <a:lnTo>
                    <a:pt x="1149" y="92315"/>
                  </a:lnTo>
                  <a:lnTo>
                    <a:pt x="689" y="90402"/>
                  </a:lnTo>
                  <a:lnTo>
                    <a:pt x="229" y="88389"/>
                  </a:lnTo>
                  <a:lnTo>
                    <a:pt x="114" y="86275"/>
                  </a:lnTo>
                  <a:lnTo>
                    <a:pt x="0" y="84161"/>
                  </a:lnTo>
                  <a:lnTo>
                    <a:pt x="0" y="83657"/>
                  </a:lnTo>
                  <a:lnTo>
                    <a:pt x="0" y="83657"/>
                  </a:lnTo>
                  <a:lnTo>
                    <a:pt x="114" y="81342"/>
                  </a:lnTo>
                  <a:lnTo>
                    <a:pt x="229" y="79228"/>
                  </a:lnTo>
                  <a:lnTo>
                    <a:pt x="689" y="77013"/>
                  </a:lnTo>
                  <a:lnTo>
                    <a:pt x="1149" y="74899"/>
                  </a:lnTo>
                  <a:lnTo>
                    <a:pt x="1609" y="72986"/>
                  </a:lnTo>
                  <a:lnTo>
                    <a:pt x="2298" y="71073"/>
                  </a:lnTo>
                  <a:lnTo>
                    <a:pt x="3218" y="69161"/>
                  </a:lnTo>
                  <a:lnTo>
                    <a:pt x="4137" y="67348"/>
                  </a:lnTo>
                  <a:lnTo>
                    <a:pt x="5057" y="65637"/>
                  </a:lnTo>
                  <a:lnTo>
                    <a:pt x="6321" y="63926"/>
                  </a:lnTo>
                  <a:lnTo>
                    <a:pt x="7586" y="62416"/>
                  </a:lnTo>
                  <a:lnTo>
                    <a:pt x="8965" y="60906"/>
                  </a:lnTo>
                  <a:lnTo>
                    <a:pt x="10344" y="59496"/>
                  </a:lnTo>
                  <a:lnTo>
                    <a:pt x="11954" y="58187"/>
                  </a:lnTo>
                  <a:lnTo>
                    <a:pt x="13563" y="56879"/>
                  </a:lnTo>
                  <a:lnTo>
                    <a:pt x="15287" y="55771"/>
                  </a:lnTo>
                  <a:lnTo>
                    <a:pt x="17126" y="54563"/>
                  </a:lnTo>
                  <a:lnTo>
                    <a:pt x="19080" y="53456"/>
                  </a:lnTo>
                  <a:lnTo>
                    <a:pt x="21034" y="52550"/>
                  </a:lnTo>
                  <a:lnTo>
                    <a:pt x="23218" y="51644"/>
                  </a:lnTo>
                  <a:lnTo>
                    <a:pt x="25287" y="50838"/>
                  </a:lnTo>
                  <a:lnTo>
                    <a:pt x="27586" y="50033"/>
                  </a:lnTo>
                  <a:lnTo>
                    <a:pt x="29885" y="49429"/>
                  </a:lnTo>
                  <a:lnTo>
                    <a:pt x="32298" y="48825"/>
                  </a:lnTo>
                  <a:lnTo>
                    <a:pt x="34712" y="48221"/>
                  </a:lnTo>
                  <a:lnTo>
                    <a:pt x="37241" y="47718"/>
                  </a:lnTo>
                  <a:lnTo>
                    <a:pt x="39770" y="47315"/>
                  </a:lnTo>
                  <a:lnTo>
                    <a:pt x="42528" y="47013"/>
                  </a:lnTo>
                  <a:lnTo>
                    <a:pt x="45172" y="46711"/>
                  </a:lnTo>
                  <a:lnTo>
                    <a:pt x="47931" y="46610"/>
                  </a:lnTo>
                  <a:lnTo>
                    <a:pt x="50804" y="46510"/>
                  </a:lnTo>
                  <a:lnTo>
                    <a:pt x="53678" y="46409"/>
                  </a:lnTo>
                  <a:lnTo>
                    <a:pt x="53678" y="46409"/>
                  </a:lnTo>
                  <a:lnTo>
                    <a:pt x="59425" y="46510"/>
                  </a:lnTo>
                  <a:lnTo>
                    <a:pt x="64712" y="46711"/>
                  </a:lnTo>
                  <a:lnTo>
                    <a:pt x="69655" y="47214"/>
                  </a:lnTo>
                  <a:lnTo>
                    <a:pt x="74137" y="47818"/>
                  </a:lnTo>
                  <a:lnTo>
                    <a:pt x="78390" y="48422"/>
                  </a:lnTo>
                  <a:lnTo>
                    <a:pt x="82413" y="49328"/>
                  </a:lnTo>
                  <a:lnTo>
                    <a:pt x="86321" y="50234"/>
                  </a:lnTo>
                  <a:lnTo>
                    <a:pt x="90229" y="51241"/>
                  </a:lnTo>
                  <a:lnTo>
                    <a:pt x="90229" y="48422"/>
                  </a:lnTo>
                  <a:lnTo>
                    <a:pt x="90229" y="48422"/>
                  </a:lnTo>
                  <a:lnTo>
                    <a:pt x="90000" y="45402"/>
                  </a:lnTo>
                  <a:lnTo>
                    <a:pt x="89655" y="42785"/>
                  </a:lnTo>
                  <a:lnTo>
                    <a:pt x="89080" y="40167"/>
                  </a:lnTo>
                  <a:lnTo>
                    <a:pt x="88160" y="37751"/>
                  </a:lnTo>
                  <a:lnTo>
                    <a:pt x="86896" y="35536"/>
                  </a:lnTo>
                  <a:lnTo>
                    <a:pt x="85517" y="33523"/>
                  </a:lnTo>
                  <a:lnTo>
                    <a:pt x="83793" y="31711"/>
                  </a:lnTo>
                  <a:lnTo>
                    <a:pt x="81839" y="30000"/>
                  </a:lnTo>
                  <a:lnTo>
                    <a:pt x="79655" y="28489"/>
                  </a:lnTo>
                  <a:lnTo>
                    <a:pt x="77126" y="27281"/>
                  </a:lnTo>
                  <a:lnTo>
                    <a:pt x="74597" y="26174"/>
                  </a:lnTo>
                  <a:lnTo>
                    <a:pt x="71609" y="25268"/>
                  </a:lnTo>
                  <a:lnTo>
                    <a:pt x="68505" y="24463"/>
                  </a:lnTo>
                  <a:lnTo>
                    <a:pt x="65057" y="24060"/>
                  </a:lnTo>
                  <a:lnTo>
                    <a:pt x="61494" y="23758"/>
                  </a:lnTo>
                  <a:lnTo>
                    <a:pt x="57701" y="23657"/>
                  </a:lnTo>
                  <a:lnTo>
                    <a:pt x="57701" y="23657"/>
                  </a:lnTo>
                  <a:lnTo>
                    <a:pt x="52298" y="23758"/>
                  </a:lnTo>
                  <a:lnTo>
                    <a:pt x="47241" y="24161"/>
                  </a:lnTo>
                  <a:lnTo>
                    <a:pt x="42413" y="24765"/>
                  </a:lnTo>
                  <a:lnTo>
                    <a:pt x="37701" y="25570"/>
                  </a:lnTo>
                  <a:lnTo>
                    <a:pt x="33218" y="26677"/>
                  </a:lnTo>
                  <a:lnTo>
                    <a:pt x="28735" y="27885"/>
                  </a:lnTo>
                  <a:lnTo>
                    <a:pt x="24252" y="29194"/>
                  </a:lnTo>
                  <a:lnTo>
                    <a:pt x="19885" y="30906"/>
                  </a:lnTo>
                  <a:lnTo>
                    <a:pt x="11494" y="9563"/>
                  </a:lnTo>
                  <a:lnTo>
                    <a:pt x="11494" y="9563"/>
                  </a:lnTo>
                  <a:lnTo>
                    <a:pt x="17011" y="7550"/>
                  </a:lnTo>
                  <a:lnTo>
                    <a:pt x="22528" y="5637"/>
                  </a:lnTo>
                  <a:lnTo>
                    <a:pt x="28275" y="3926"/>
                  </a:lnTo>
                  <a:lnTo>
                    <a:pt x="31149" y="3221"/>
                  </a:lnTo>
                  <a:lnTo>
                    <a:pt x="34137" y="2617"/>
                  </a:lnTo>
                  <a:lnTo>
                    <a:pt x="37241" y="2013"/>
                  </a:lnTo>
                  <a:lnTo>
                    <a:pt x="40344" y="1409"/>
                  </a:lnTo>
                  <a:lnTo>
                    <a:pt x="43678" y="1107"/>
                  </a:lnTo>
                  <a:lnTo>
                    <a:pt x="47126" y="604"/>
                  </a:lnTo>
                  <a:lnTo>
                    <a:pt x="50574" y="302"/>
                  </a:lnTo>
                  <a:lnTo>
                    <a:pt x="54252" y="100"/>
                  </a:lnTo>
                  <a:lnTo>
                    <a:pt x="57931" y="0"/>
                  </a:lnTo>
                  <a:lnTo>
                    <a:pt x="61954" y="0"/>
                  </a:lnTo>
                  <a:lnTo>
                    <a:pt x="61954" y="0"/>
                  </a:lnTo>
                  <a:lnTo>
                    <a:pt x="65517" y="0"/>
                  </a:lnTo>
                  <a:lnTo>
                    <a:pt x="69080" y="100"/>
                  </a:lnTo>
                  <a:lnTo>
                    <a:pt x="72298" y="302"/>
                  </a:lnTo>
                  <a:lnTo>
                    <a:pt x="75632" y="704"/>
                  </a:lnTo>
                  <a:lnTo>
                    <a:pt x="78850" y="1208"/>
                  </a:lnTo>
                  <a:lnTo>
                    <a:pt x="81839" y="1812"/>
                  </a:lnTo>
                  <a:lnTo>
                    <a:pt x="84712" y="2516"/>
                  </a:lnTo>
                  <a:lnTo>
                    <a:pt x="87471" y="3221"/>
                  </a:lnTo>
                  <a:lnTo>
                    <a:pt x="90229" y="4026"/>
                  </a:lnTo>
                  <a:lnTo>
                    <a:pt x="92643" y="5033"/>
                  </a:lnTo>
                  <a:lnTo>
                    <a:pt x="95172" y="6140"/>
                  </a:lnTo>
                  <a:lnTo>
                    <a:pt x="97471" y="7147"/>
                  </a:lnTo>
                  <a:lnTo>
                    <a:pt x="99655" y="8557"/>
                  </a:lnTo>
                  <a:lnTo>
                    <a:pt x="101724" y="9865"/>
                  </a:lnTo>
                  <a:lnTo>
                    <a:pt x="103793" y="11275"/>
                  </a:lnTo>
                  <a:lnTo>
                    <a:pt x="105517" y="12684"/>
                  </a:lnTo>
                  <a:lnTo>
                    <a:pt x="107356" y="14395"/>
                  </a:lnTo>
                  <a:lnTo>
                    <a:pt x="108965" y="16107"/>
                  </a:lnTo>
                  <a:lnTo>
                    <a:pt x="110459" y="17919"/>
                  </a:lnTo>
                  <a:lnTo>
                    <a:pt x="111839" y="19832"/>
                  </a:lnTo>
                  <a:lnTo>
                    <a:pt x="113218" y="21744"/>
                  </a:lnTo>
                  <a:lnTo>
                    <a:pt x="114482" y="23758"/>
                  </a:lnTo>
                  <a:lnTo>
                    <a:pt x="115402" y="25973"/>
                  </a:lnTo>
                  <a:lnTo>
                    <a:pt x="116436" y="28087"/>
                  </a:lnTo>
                  <a:lnTo>
                    <a:pt x="117241" y="30402"/>
                  </a:lnTo>
                  <a:lnTo>
                    <a:pt x="118045" y="32818"/>
                  </a:lnTo>
                  <a:lnTo>
                    <a:pt x="118620" y="35335"/>
                  </a:lnTo>
                  <a:lnTo>
                    <a:pt x="119195" y="37852"/>
                  </a:lnTo>
                  <a:lnTo>
                    <a:pt x="119540" y="40469"/>
                  </a:lnTo>
                  <a:lnTo>
                    <a:pt x="119885" y="43187"/>
                  </a:lnTo>
                  <a:lnTo>
                    <a:pt x="120000" y="46006"/>
                  </a:lnTo>
                  <a:lnTo>
                    <a:pt x="120000" y="48825"/>
                  </a:lnTo>
                  <a:lnTo>
                    <a:pt x="120000" y="117483"/>
                  </a:lnTo>
                  <a:lnTo>
                    <a:pt x="89885" y="117483"/>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rgbClr val="000000"/>
                </a:solidFill>
                <a:latin typeface="Calibri"/>
                <a:ea typeface="Calibri"/>
                <a:cs typeface="Calibri"/>
                <a:sym typeface="Calibri"/>
              </a:endParaRPr>
            </a:p>
          </p:txBody>
        </p:sp>
        <p:sp>
          <p:nvSpPr>
            <p:cNvPr id="267" name="Shape 267" descr=" " title=" "/>
            <p:cNvSpPr/>
            <p:nvPr/>
          </p:nvSpPr>
          <p:spPr>
            <a:xfrm>
              <a:off x="514780" y="4879238"/>
              <a:ext cx="71077" cy="80012"/>
            </a:xfrm>
            <a:custGeom>
              <a:avLst/>
              <a:gdLst/>
              <a:ahLst/>
              <a:cxnLst/>
              <a:rect l="0" t="0" r="0" b="0"/>
              <a:pathLst>
                <a:path w="120000" h="120000" extrusionOk="0">
                  <a:moveTo>
                    <a:pt x="67042" y="120000"/>
                  </a:moveTo>
                  <a:lnTo>
                    <a:pt x="67042" y="120000"/>
                  </a:lnTo>
                  <a:lnTo>
                    <a:pt x="63323" y="120000"/>
                  </a:lnTo>
                  <a:lnTo>
                    <a:pt x="59830" y="119800"/>
                  </a:lnTo>
                  <a:lnTo>
                    <a:pt x="56563" y="119400"/>
                  </a:lnTo>
                  <a:lnTo>
                    <a:pt x="53070" y="118800"/>
                  </a:lnTo>
                  <a:lnTo>
                    <a:pt x="49802" y="118200"/>
                  </a:lnTo>
                  <a:lnTo>
                    <a:pt x="46535" y="117400"/>
                  </a:lnTo>
                  <a:lnTo>
                    <a:pt x="43380" y="116400"/>
                  </a:lnTo>
                  <a:lnTo>
                    <a:pt x="40225" y="115300"/>
                  </a:lnTo>
                  <a:lnTo>
                    <a:pt x="37295" y="114100"/>
                  </a:lnTo>
                  <a:lnTo>
                    <a:pt x="34478" y="112800"/>
                  </a:lnTo>
                  <a:lnTo>
                    <a:pt x="31661" y="111400"/>
                  </a:lnTo>
                  <a:lnTo>
                    <a:pt x="28957" y="109800"/>
                  </a:lnTo>
                  <a:lnTo>
                    <a:pt x="26253" y="108200"/>
                  </a:lnTo>
                  <a:lnTo>
                    <a:pt x="23774" y="106400"/>
                  </a:lnTo>
                  <a:lnTo>
                    <a:pt x="21408" y="104500"/>
                  </a:lnTo>
                  <a:lnTo>
                    <a:pt x="19154" y="102600"/>
                  </a:lnTo>
                  <a:lnTo>
                    <a:pt x="16788" y="100400"/>
                  </a:lnTo>
                  <a:lnTo>
                    <a:pt x="14760" y="98300"/>
                  </a:lnTo>
                  <a:lnTo>
                    <a:pt x="12957" y="96000"/>
                  </a:lnTo>
                  <a:lnTo>
                    <a:pt x="11042" y="93700"/>
                  </a:lnTo>
                  <a:lnTo>
                    <a:pt x="9464" y="91200"/>
                  </a:lnTo>
                  <a:lnTo>
                    <a:pt x="7774" y="88700"/>
                  </a:lnTo>
                  <a:lnTo>
                    <a:pt x="6309" y="86200"/>
                  </a:lnTo>
                  <a:lnTo>
                    <a:pt x="5070" y="83600"/>
                  </a:lnTo>
                  <a:lnTo>
                    <a:pt x="3943" y="80800"/>
                  </a:lnTo>
                  <a:lnTo>
                    <a:pt x="2816" y="78100"/>
                  </a:lnTo>
                  <a:lnTo>
                    <a:pt x="2028" y="75200"/>
                  </a:lnTo>
                  <a:lnTo>
                    <a:pt x="1352" y="72300"/>
                  </a:lnTo>
                  <a:lnTo>
                    <a:pt x="788" y="69400"/>
                  </a:lnTo>
                  <a:lnTo>
                    <a:pt x="450" y="66500"/>
                  </a:lnTo>
                  <a:lnTo>
                    <a:pt x="112" y="63400"/>
                  </a:lnTo>
                  <a:lnTo>
                    <a:pt x="0" y="60400"/>
                  </a:lnTo>
                  <a:lnTo>
                    <a:pt x="0" y="60400"/>
                  </a:lnTo>
                  <a:lnTo>
                    <a:pt x="112" y="57300"/>
                  </a:lnTo>
                  <a:lnTo>
                    <a:pt x="450" y="54200"/>
                  </a:lnTo>
                  <a:lnTo>
                    <a:pt x="788" y="51200"/>
                  </a:lnTo>
                  <a:lnTo>
                    <a:pt x="1352" y="48300"/>
                  </a:lnTo>
                  <a:lnTo>
                    <a:pt x="2028" y="45400"/>
                  </a:lnTo>
                  <a:lnTo>
                    <a:pt x="2816" y="42600"/>
                  </a:lnTo>
                  <a:lnTo>
                    <a:pt x="3943" y="39700"/>
                  </a:lnTo>
                  <a:lnTo>
                    <a:pt x="5070" y="37000"/>
                  </a:lnTo>
                  <a:lnTo>
                    <a:pt x="6309" y="34400"/>
                  </a:lnTo>
                  <a:lnTo>
                    <a:pt x="7774" y="31700"/>
                  </a:lnTo>
                  <a:lnTo>
                    <a:pt x="9464" y="29200"/>
                  </a:lnTo>
                  <a:lnTo>
                    <a:pt x="11042" y="26700"/>
                  </a:lnTo>
                  <a:lnTo>
                    <a:pt x="12957" y="24400"/>
                  </a:lnTo>
                  <a:lnTo>
                    <a:pt x="14760" y="22100"/>
                  </a:lnTo>
                  <a:lnTo>
                    <a:pt x="16901" y="19900"/>
                  </a:lnTo>
                  <a:lnTo>
                    <a:pt x="19154" y="17800"/>
                  </a:lnTo>
                  <a:lnTo>
                    <a:pt x="21408" y="15800"/>
                  </a:lnTo>
                  <a:lnTo>
                    <a:pt x="23774" y="13900"/>
                  </a:lnTo>
                  <a:lnTo>
                    <a:pt x="26366" y="12100"/>
                  </a:lnTo>
                  <a:lnTo>
                    <a:pt x="28957" y="10400"/>
                  </a:lnTo>
                  <a:lnTo>
                    <a:pt x="31661" y="8800"/>
                  </a:lnTo>
                  <a:lnTo>
                    <a:pt x="34478" y="7400"/>
                  </a:lnTo>
                  <a:lnTo>
                    <a:pt x="37408" y="6100"/>
                  </a:lnTo>
                  <a:lnTo>
                    <a:pt x="40338" y="4700"/>
                  </a:lnTo>
                  <a:lnTo>
                    <a:pt x="43492" y="3700"/>
                  </a:lnTo>
                  <a:lnTo>
                    <a:pt x="46647" y="2700"/>
                  </a:lnTo>
                  <a:lnTo>
                    <a:pt x="49915" y="1900"/>
                  </a:lnTo>
                  <a:lnTo>
                    <a:pt x="53295" y="1200"/>
                  </a:lnTo>
                  <a:lnTo>
                    <a:pt x="56676" y="700"/>
                  </a:lnTo>
                  <a:lnTo>
                    <a:pt x="60169" y="300"/>
                  </a:lnTo>
                  <a:lnTo>
                    <a:pt x="63661" y="100"/>
                  </a:lnTo>
                  <a:lnTo>
                    <a:pt x="67267" y="0"/>
                  </a:lnTo>
                  <a:lnTo>
                    <a:pt x="67267" y="0"/>
                  </a:lnTo>
                  <a:lnTo>
                    <a:pt x="71774" y="100"/>
                  </a:lnTo>
                  <a:lnTo>
                    <a:pt x="76056" y="300"/>
                  </a:lnTo>
                  <a:lnTo>
                    <a:pt x="80112" y="800"/>
                  </a:lnTo>
                  <a:lnTo>
                    <a:pt x="83943" y="1400"/>
                  </a:lnTo>
                  <a:lnTo>
                    <a:pt x="87774" y="2200"/>
                  </a:lnTo>
                  <a:lnTo>
                    <a:pt x="91267" y="3200"/>
                  </a:lnTo>
                  <a:lnTo>
                    <a:pt x="94647" y="4300"/>
                  </a:lnTo>
                  <a:lnTo>
                    <a:pt x="97802" y="5500"/>
                  </a:lnTo>
                  <a:lnTo>
                    <a:pt x="100957" y="6900"/>
                  </a:lnTo>
                  <a:lnTo>
                    <a:pt x="103887" y="8300"/>
                  </a:lnTo>
                  <a:lnTo>
                    <a:pt x="106704" y="10000"/>
                  </a:lnTo>
                  <a:lnTo>
                    <a:pt x="109408" y="11800"/>
                  </a:lnTo>
                  <a:lnTo>
                    <a:pt x="112000" y="13600"/>
                  </a:lnTo>
                  <a:lnTo>
                    <a:pt x="114366" y="15600"/>
                  </a:lnTo>
                  <a:lnTo>
                    <a:pt x="116845" y="17600"/>
                  </a:lnTo>
                  <a:lnTo>
                    <a:pt x="119098" y="19800"/>
                  </a:lnTo>
                  <a:lnTo>
                    <a:pt x="100619" y="37500"/>
                  </a:lnTo>
                  <a:lnTo>
                    <a:pt x="100619" y="37500"/>
                  </a:lnTo>
                  <a:lnTo>
                    <a:pt x="97126" y="34400"/>
                  </a:lnTo>
                  <a:lnTo>
                    <a:pt x="95436" y="32900"/>
                  </a:lnTo>
                  <a:lnTo>
                    <a:pt x="93633" y="31600"/>
                  </a:lnTo>
                  <a:lnTo>
                    <a:pt x="91718" y="30300"/>
                  </a:lnTo>
                  <a:lnTo>
                    <a:pt x="89915" y="29100"/>
                  </a:lnTo>
                  <a:lnTo>
                    <a:pt x="88000" y="28000"/>
                  </a:lnTo>
                  <a:lnTo>
                    <a:pt x="85971" y="27100"/>
                  </a:lnTo>
                  <a:lnTo>
                    <a:pt x="83943" y="26100"/>
                  </a:lnTo>
                  <a:lnTo>
                    <a:pt x="81802" y="25400"/>
                  </a:lnTo>
                  <a:lnTo>
                    <a:pt x="79661" y="24700"/>
                  </a:lnTo>
                  <a:lnTo>
                    <a:pt x="77183" y="24100"/>
                  </a:lnTo>
                  <a:lnTo>
                    <a:pt x="74929" y="23600"/>
                  </a:lnTo>
                  <a:lnTo>
                    <a:pt x="72338" y="23300"/>
                  </a:lnTo>
                  <a:lnTo>
                    <a:pt x="69746" y="23100"/>
                  </a:lnTo>
                  <a:lnTo>
                    <a:pt x="67042" y="23000"/>
                  </a:lnTo>
                  <a:lnTo>
                    <a:pt x="67042" y="23000"/>
                  </a:lnTo>
                  <a:lnTo>
                    <a:pt x="65014" y="23100"/>
                  </a:lnTo>
                  <a:lnTo>
                    <a:pt x="62985" y="23300"/>
                  </a:lnTo>
                  <a:lnTo>
                    <a:pt x="61070" y="23500"/>
                  </a:lnTo>
                  <a:lnTo>
                    <a:pt x="59154" y="23900"/>
                  </a:lnTo>
                  <a:lnTo>
                    <a:pt x="57352" y="24200"/>
                  </a:lnTo>
                  <a:lnTo>
                    <a:pt x="55549" y="24700"/>
                  </a:lnTo>
                  <a:lnTo>
                    <a:pt x="53859" y="25300"/>
                  </a:lnTo>
                  <a:lnTo>
                    <a:pt x="52056" y="26000"/>
                  </a:lnTo>
                  <a:lnTo>
                    <a:pt x="50478" y="26700"/>
                  </a:lnTo>
                  <a:lnTo>
                    <a:pt x="48788" y="27600"/>
                  </a:lnTo>
                  <a:lnTo>
                    <a:pt x="47211" y="28400"/>
                  </a:lnTo>
                  <a:lnTo>
                    <a:pt x="45746" y="29300"/>
                  </a:lnTo>
                  <a:lnTo>
                    <a:pt x="44281" y="30400"/>
                  </a:lnTo>
                  <a:lnTo>
                    <a:pt x="42929" y="31500"/>
                  </a:lnTo>
                  <a:lnTo>
                    <a:pt x="41577" y="32700"/>
                  </a:lnTo>
                  <a:lnTo>
                    <a:pt x="40225" y="33900"/>
                  </a:lnTo>
                  <a:lnTo>
                    <a:pt x="38985" y="35200"/>
                  </a:lnTo>
                  <a:lnTo>
                    <a:pt x="37971" y="36500"/>
                  </a:lnTo>
                  <a:lnTo>
                    <a:pt x="36845" y="37800"/>
                  </a:lnTo>
                  <a:lnTo>
                    <a:pt x="35830" y="39400"/>
                  </a:lnTo>
                  <a:lnTo>
                    <a:pt x="34816" y="40800"/>
                  </a:lnTo>
                  <a:lnTo>
                    <a:pt x="34028" y="42400"/>
                  </a:lnTo>
                  <a:lnTo>
                    <a:pt x="33239" y="43900"/>
                  </a:lnTo>
                  <a:lnTo>
                    <a:pt x="32450" y="45600"/>
                  </a:lnTo>
                  <a:lnTo>
                    <a:pt x="31887" y="47300"/>
                  </a:lnTo>
                  <a:lnTo>
                    <a:pt x="31323" y="48900"/>
                  </a:lnTo>
                  <a:lnTo>
                    <a:pt x="30760" y="50700"/>
                  </a:lnTo>
                  <a:lnTo>
                    <a:pt x="30422" y="52500"/>
                  </a:lnTo>
                  <a:lnTo>
                    <a:pt x="30084" y="54300"/>
                  </a:lnTo>
                  <a:lnTo>
                    <a:pt x="29859" y="56100"/>
                  </a:lnTo>
                  <a:lnTo>
                    <a:pt x="29746" y="58000"/>
                  </a:lnTo>
                  <a:lnTo>
                    <a:pt x="29746" y="59900"/>
                  </a:lnTo>
                  <a:lnTo>
                    <a:pt x="29746" y="59900"/>
                  </a:lnTo>
                  <a:lnTo>
                    <a:pt x="29746" y="61800"/>
                  </a:lnTo>
                  <a:lnTo>
                    <a:pt x="29859" y="63700"/>
                  </a:lnTo>
                  <a:lnTo>
                    <a:pt x="30084" y="65700"/>
                  </a:lnTo>
                  <a:lnTo>
                    <a:pt x="30422" y="67400"/>
                  </a:lnTo>
                  <a:lnTo>
                    <a:pt x="30760" y="69200"/>
                  </a:lnTo>
                  <a:lnTo>
                    <a:pt x="31323" y="71000"/>
                  </a:lnTo>
                  <a:lnTo>
                    <a:pt x="31887" y="72700"/>
                  </a:lnTo>
                  <a:lnTo>
                    <a:pt x="32563" y="74500"/>
                  </a:lnTo>
                  <a:lnTo>
                    <a:pt x="33239" y="76200"/>
                  </a:lnTo>
                  <a:lnTo>
                    <a:pt x="34028" y="77700"/>
                  </a:lnTo>
                  <a:lnTo>
                    <a:pt x="34929" y="79300"/>
                  </a:lnTo>
                  <a:lnTo>
                    <a:pt x="35943" y="80800"/>
                  </a:lnTo>
                  <a:lnTo>
                    <a:pt x="36957" y="82300"/>
                  </a:lnTo>
                  <a:lnTo>
                    <a:pt x="38084" y="83700"/>
                  </a:lnTo>
                  <a:lnTo>
                    <a:pt x="39323" y="85000"/>
                  </a:lnTo>
                  <a:lnTo>
                    <a:pt x="40450" y="86300"/>
                  </a:lnTo>
                  <a:lnTo>
                    <a:pt x="41802" y="87500"/>
                  </a:lnTo>
                  <a:lnTo>
                    <a:pt x="43154" y="88700"/>
                  </a:lnTo>
                  <a:lnTo>
                    <a:pt x="44619" y="89800"/>
                  </a:lnTo>
                  <a:lnTo>
                    <a:pt x="46197" y="90900"/>
                  </a:lnTo>
                  <a:lnTo>
                    <a:pt x="47774" y="91800"/>
                  </a:lnTo>
                  <a:lnTo>
                    <a:pt x="49352" y="92600"/>
                  </a:lnTo>
                  <a:lnTo>
                    <a:pt x="51042" y="93500"/>
                  </a:lnTo>
                  <a:lnTo>
                    <a:pt x="52732" y="94200"/>
                  </a:lnTo>
                  <a:lnTo>
                    <a:pt x="54647" y="94900"/>
                  </a:lnTo>
                  <a:lnTo>
                    <a:pt x="56338" y="95500"/>
                  </a:lnTo>
                  <a:lnTo>
                    <a:pt x="58253" y="96000"/>
                  </a:lnTo>
                  <a:lnTo>
                    <a:pt x="60281" y="96400"/>
                  </a:lnTo>
                  <a:lnTo>
                    <a:pt x="62309" y="96700"/>
                  </a:lnTo>
                  <a:lnTo>
                    <a:pt x="64338" y="96900"/>
                  </a:lnTo>
                  <a:lnTo>
                    <a:pt x="66366" y="97100"/>
                  </a:lnTo>
                  <a:lnTo>
                    <a:pt x="68507" y="97200"/>
                  </a:lnTo>
                  <a:lnTo>
                    <a:pt x="68507" y="97200"/>
                  </a:lnTo>
                  <a:lnTo>
                    <a:pt x="71098" y="97100"/>
                  </a:lnTo>
                  <a:lnTo>
                    <a:pt x="73577" y="96800"/>
                  </a:lnTo>
                  <a:lnTo>
                    <a:pt x="76056" y="96600"/>
                  </a:lnTo>
                  <a:lnTo>
                    <a:pt x="78309" y="96100"/>
                  </a:lnTo>
                  <a:lnTo>
                    <a:pt x="80563" y="95500"/>
                  </a:lnTo>
                  <a:lnTo>
                    <a:pt x="82704" y="94800"/>
                  </a:lnTo>
                  <a:lnTo>
                    <a:pt x="84957" y="94100"/>
                  </a:lnTo>
                  <a:lnTo>
                    <a:pt x="87098" y="93100"/>
                  </a:lnTo>
                  <a:lnTo>
                    <a:pt x="89126" y="92200"/>
                  </a:lnTo>
                  <a:lnTo>
                    <a:pt x="91042" y="91100"/>
                  </a:lnTo>
                  <a:lnTo>
                    <a:pt x="92957" y="89900"/>
                  </a:lnTo>
                  <a:lnTo>
                    <a:pt x="94873" y="88600"/>
                  </a:lnTo>
                  <a:lnTo>
                    <a:pt x="96788" y="87300"/>
                  </a:lnTo>
                  <a:lnTo>
                    <a:pt x="98591" y="85800"/>
                  </a:lnTo>
                  <a:lnTo>
                    <a:pt x="102084" y="82700"/>
                  </a:lnTo>
                  <a:lnTo>
                    <a:pt x="120000" y="98500"/>
                  </a:lnTo>
                  <a:lnTo>
                    <a:pt x="120000" y="98500"/>
                  </a:lnTo>
                  <a:lnTo>
                    <a:pt x="117633" y="100800"/>
                  </a:lnTo>
                  <a:lnTo>
                    <a:pt x="115154" y="103000"/>
                  </a:lnTo>
                  <a:lnTo>
                    <a:pt x="112676" y="105200"/>
                  </a:lnTo>
                  <a:lnTo>
                    <a:pt x="109971" y="107200"/>
                  </a:lnTo>
                  <a:lnTo>
                    <a:pt x="107154" y="109000"/>
                  </a:lnTo>
                  <a:lnTo>
                    <a:pt x="104338" y="110800"/>
                  </a:lnTo>
                  <a:lnTo>
                    <a:pt x="101295" y="112500"/>
                  </a:lnTo>
                  <a:lnTo>
                    <a:pt x="98253" y="114000"/>
                  </a:lnTo>
                  <a:lnTo>
                    <a:pt x="94985" y="115300"/>
                  </a:lnTo>
                  <a:lnTo>
                    <a:pt x="91492" y="116500"/>
                  </a:lnTo>
                  <a:lnTo>
                    <a:pt x="88000" y="117600"/>
                  </a:lnTo>
                  <a:lnTo>
                    <a:pt x="84281" y="118400"/>
                  </a:lnTo>
                  <a:lnTo>
                    <a:pt x="80225" y="119200"/>
                  </a:lnTo>
                  <a:lnTo>
                    <a:pt x="76056" y="119600"/>
                  </a:lnTo>
                  <a:lnTo>
                    <a:pt x="71549" y="119900"/>
                  </a:lnTo>
                  <a:lnTo>
                    <a:pt x="67042" y="120000"/>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rgbClr val="000000"/>
                </a:solidFill>
                <a:latin typeface="Calibri"/>
                <a:ea typeface="Calibri"/>
                <a:cs typeface="Calibri"/>
                <a:sym typeface="Calibri"/>
              </a:endParaRPr>
            </a:p>
          </p:txBody>
        </p:sp>
        <p:sp>
          <p:nvSpPr>
            <p:cNvPr id="268" name="Shape 268" descr=" " title=" "/>
            <p:cNvSpPr/>
            <p:nvPr/>
          </p:nvSpPr>
          <p:spPr>
            <a:xfrm>
              <a:off x="594659" y="4851501"/>
              <a:ext cx="71744" cy="106015"/>
            </a:xfrm>
            <a:custGeom>
              <a:avLst/>
              <a:gdLst/>
              <a:ahLst/>
              <a:cxnLst/>
              <a:rect l="0" t="0" r="0" b="0"/>
              <a:pathLst>
                <a:path w="120000" h="120000" extrusionOk="0">
                  <a:moveTo>
                    <a:pt x="120000" y="120000"/>
                  </a:moveTo>
                  <a:lnTo>
                    <a:pt x="85985" y="120000"/>
                  </a:lnTo>
                  <a:lnTo>
                    <a:pt x="47397" y="82490"/>
                  </a:lnTo>
                  <a:lnTo>
                    <a:pt x="29442" y="95169"/>
                  </a:lnTo>
                  <a:lnTo>
                    <a:pt x="29442" y="120000"/>
                  </a:lnTo>
                  <a:lnTo>
                    <a:pt x="0" y="120000"/>
                  </a:lnTo>
                  <a:lnTo>
                    <a:pt x="0" y="0"/>
                  </a:lnTo>
                  <a:lnTo>
                    <a:pt x="29442" y="0"/>
                  </a:lnTo>
                  <a:lnTo>
                    <a:pt x="29442" y="71698"/>
                  </a:lnTo>
                  <a:lnTo>
                    <a:pt x="82639" y="33207"/>
                  </a:lnTo>
                  <a:lnTo>
                    <a:pt x="118438" y="33207"/>
                  </a:lnTo>
                  <a:lnTo>
                    <a:pt x="67360" y="68528"/>
                  </a:lnTo>
                  <a:lnTo>
                    <a:pt x="120000" y="120000"/>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rgbClr val="000000"/>
                </a:solidFill>
                <a:latin typeface="Calibri"/>
                <a:ea typeface="Calibri"/>
                <a:cs typeface="Calibri"/>
                <a:sym typeface="Calibri"/>
              </a:endParaRPr>
            </a:p>
          </p:txBody>
        </p:sp>
        <p:sp>
          <p:nvSpPr>
            <p:cNvPr id="269" name="Shape 269" descr=" " title=" "/>
            <p:cNvSpPr/>
            <p:nvPr/>
          </p:nvSpPr>
          <p:spPr>
            <a:xfrm>
              <a:off x="675871" y="4851501"/>
              <a:ext cx="79478" cy="107616"/>
            </a:xfrm>
            <a:custGeom>
              <a:avLst/>
              <a:gdLst/>
              <a:ahLst/>
              <a:cxnLst/>
              <a:rect l="0" t="0" r="0" b="0"/>
              <a:pathLst>
                <a:path w="120000" h="120000" extrusionOk="0">
                  <a:moveTo>
                    <a:pt x="59848" y="47851"/>
                  </a:moveTo>
                  <a:lnTo>
                    <a:pt x="59848" y="47851"/>
                  </a:lnTo>
                  <a:lnTo>
                    <a:pt x="58136" y="47925"/>
                  </a:lnTo>
                  <a:lnTo>
                    <a:pt x="56423" y="48000"/>
                  </a:lnTo>
                  <a:lnTo>
                    <a:pt x="54710" y="48222"/>
                  </a:lnTo>
                  <a:lnTo>
                    <a:pt x="53198" y="48371"/>
                  </a:lnTo>
                  <a:lnTo>
                    <a:pt x="51486" y="48668"/>
                  </a:lnTo>
                  <a:lnTo>
                    <a:pt x="49974" y="48965"/>
                  </a:lnTo>
                  <a:lnTo>
                    <a:pt x="48362" y="49337"/>
                  </a:lnTo>
                  <a:lnTo>
                    <a:pt x="46952" y="49857"/>
                  </a:lnTo>
                  <a:lnTo>
                    <a:pt x="45340" y="50303"/>
                  </a:lnTo>
                  <a:lnTo>
                    <a:pt x="43929" y="50972"/>
                  </a:lnTo>
                  <a:lnTo>
                    <a:pt x="42518" y="51566"/>
                  </a:lnTo>
                  <a:lnTo>
                    <a:pt x="41108" y="52160"/>
                  </a:lnTo>
                  <a:lnTo>
                    <a:pt x="39798" y="52904"/>
                  </a:lnTo>
                  <a:lnTo>
                    <a:pt x="38488" y="53721"/>
                  </a:lnTo>
                  <a:lnTo>
                    <a:pt x="37279" y="54464"/>
                  </a:lnTo>
                  <a:lnTo>
                    <a:pt x="36070" y="55356"/>
                  </a:lnTo>
                  <a:lnTo>
                    <a:pt x="34861" y="56321"/>
                  </a:lnTo>
                  <a:lnTo>
                    <a:pt x="33954" y="57213"/>
                  </a:lnTo>
                  <a:lnTo>
                    <a:pt x="32846" y="58328"/>
                  </a:lnTo>
                  <a:lnTo>
                    <a:pt x="31838" y="59368"/>
                  </a:lnTo>
                  <a:lnTo>
                    <a:pt x="31032" y="60408"/>
                  </a:lnTo>
                  <a:lnTo>
                    <a:pt x="30226" y="61597"/>
                  </a:lnTo>
                  <a:lnTo>
                    <a:pt x="29319" y="62860"/>
                  </a:lnTo>
                  <a:lnTo>
                    <a:pt x="28614" y="64049"/>
                  </a:lnTo>
                  <a:lnTo>
                    <a:pt x="28010" y="65312"/>
                  </a:lnTo>
                  <a:lnTo>
                    <a:pt x="27506" y="66650"/>
                  </a:lnTo>
                  <a:lnTo>
                    <a:pt x="27103" y="68061"/>
                  </a:lnTo>
                  <a:lnTo>
                    <a:pt x="26599" y="69399"/>
                  </a:lnTo>
                  <a:lnTo>
                    <a:pt x="26397" y="70885"/>
                  </a:lnTo>
                  <a:lnTo>
                    <a:pt x="26095" y="72297"/>
                  </a:lnTo>
                  <a:lnTo>
                    <a:pt x="25994" y="73857"/>
                  </a:lnTo>
                  <a:lnTo>
                    <a:pt x="25894" y="75417"/>
                  </a:lnTo>
                  <a:lnTo>
                    <a:pt x="25894" y="75417"/>
                  </a:lnTo>
                  <a:lnTo>
                    <a:pt x="25994" y="76978"/>
                  </a:lnTo>
                  <a:lnTo>
                    <a:pt x="26095" y="78464"/>
                  </a:lnTo>
                  <a:lnTo>
                    <a:pt x="26397" y="79950"/>
                  </a:lnTo>
                  <a:lnTo>
                    <a:pt x="26599" y="81362"/>
                  </a:lnTo>
                  <a:lnTo>
                    <a:pt x="27103" y="82773"/>
                  </a:lnTo>
                  <a:lnTo>
                    <a:pt x="27506" y="84111"/>
                  </a:lnTo>
                  <a:lnTo>
                    <a:pt x="28010" y="85448"/>
                  </a:lnTo>
                  <a:lnTo>
                    <a:pt x="28614" y="86712"/>
                  </a:lnTo>
                  <a:lnTo>
                    <a:pt x="29319" y="87975"/>
                  </a:lnTo>
                  <a:lnTo>
                    <a:pt x="30226" y="89164"/>
                  </a:lnTo>
                  <a:lnTo>
                    <a:pt x="31032" y="90352"/>
                  </a:lnTo>
                  <a:lnTo>
                    <a:pt x="31838" y="91393"/>
                  </a:lnTo>
                  <a:lnTo>
                    <a:pt x="32846" y="92507"/>
                  </a:lnTo>
                  <a:lnTo>
                    <a:pt x="33954" y="93547"/>
                  </a:lnTo>
                  <a:lnTo>
                    <a:pt x="34861" y="94513"/>
                  </a:lnTo>
                  <a:lnTo>
                    <a:pt x="36070" y="95405"/>
                  </a:lnTo>
                  <a:lnTo>
                    <a:pt x="37279" y="96297"/>
                  </a:lnTo>
                  <a:lnTo>
                    <a:pt x="38488" y="97114"/>
                  </a:lnTo>
                  <a:lnTo>
                    <a:pt x="39798" y="97857"/>
                  </a:lnTo>
                  <a:lnTo>
                    <a:pt x="41108" y="98600"/>
                  </a:lnTo>
                  <a:lnTo>
                    <a:pt x="42518" y="99343"/>
                  </a:lnTo>
                  <a:lnTo>
                    <a:pt x="43929" y="99938"/>
                  </a:lnTo>
                  <a:lnTo>
                    <a:pt x="45340" y="100458"/>
                  </a:lnTo>
                  <a:lnTo>
                    <a:pt x="46952" y="100978"/>
                  </a:lnTo>
                  <a:lnTo>
                    <a:pt x="48362" y="101424"/>
                  </a:lnTo>
                  <a:lnTo>
                    <a:pt x="49974" y="101795"/>
                  </a:lnTo>
                  <a:lnTo>
                    <a:pt x="51486" y="102167"/>
                  </a:lnTo>
                  <a:lnTo>
                    <a:pt x="53198" y="102390"/>
                  </a:lnTo>
                  <a:lnTo>
                    <a:pt x="54710" y="102687"/>
                  </a:lnTo>
                  <a:lnTo>
                    <a:pt x="56423" y="102761"/>
                  </a:lnTo>
                  <a:lnTo>
                    <a:pt x="58136" y="102835"/>
                  </a:lnTo>
                  <a:lnTo>
                    <a:pt x="59848" y="102910"/>
                  </a:lnTo>
                  <a:lnTo>
                    <a:pt x="59848" y="102910"/>
                  </a:lnTo>
                  <a:lnTo>
                    <a:pt x="61460" y="102910"/>
                  </a:lnTo>
                  <a:lnTo>
                    <a:pt x="63173" y="102761"/>
                  </a:lnTo>
                  <a:lnTo>
                    <a:pt x="64785" y="102687"/>
                  </a:lnTo>
                  <a:lnTo>
                    <a:pt x="66397" y="102390"/>
                  </a:lnTo>
                  <a:lnTo>
                    <a:pt x="68010" y="102167"/>
                  </a:lnTo>
                  <a:lnTo>
                    <a:pt x="69521" y="101869"/>
                  </a:lnTo>
                  <a:lnTo>
                    <a:pt x="71133" y="101424"/>
                  </a:lnTo>
                  <a:lnTo>
                    <a:pt x="72544" y="100978"/>
                  </a:lnTo>
                  <a:lnTo>
                    <a:pt x="74156" y="100532"/>
                  </a:lnTo>
                  <a:lnTo>
                    <a:pt x="75566" y="100012"/>
                  </a:lnTo>
                  <a:lnTo>
                    <a:pt x="76876" y="99417"/>
                  </a:lnTo>
                  <a:lnTo>
                    <a:pt x="78186" y="98674"/>
                  </a:lnTo>
                  <a:lnTo>
                    <a:pt x="79496" y="98006"/>
                  </a:lnTo>
                  <a:lnTo>
                    <a:pt x="80705" y="97263"/>
                  </a:lnTo>
                  <a:lnTo>
                    <a:pt x="81914" y="96371"/>
                  </a:lnTo>
                  <a:lnTo>
                    <a:pt x="83123" y="95554"/>
                  </a:lnTo>
                  <a:lnTo>
                    <a:pt x="84231" y="94588"/>
                  </a:lnTo>
                  <a:lnTo>
                    <a:pt x="85340" y="93622"/>
                  </a:lnTo>
                  <a:lnTo>
                    <a:pt x="86246" y="92656"/>
                  </a:lnTo>
                  <a:lnTo>
                    <a:pt x="87254" y="91616"/>
                  </a:lnTo>
                  <a:lnTo>
                    <a:pt x="88060" y="90501"/>
                  </a:lnTo>
                  <a:lnTo>
                    <a:pt x="88967" y="89386"/>
                  </a:lnTo>
                  <a:lnTo>
                    <a:pt x="89672" y="88123"/>
                  </a:lnTo>
                  <a:lnTo>
                    <a:pt x="90277" y="86860"/>
                  </a:lnTo>
                  <a:lnTo>
                    <a:pt x="90881" y="85671"/>
                  </a:lnTo>
                  <a:lnTo>
                    <a:pt x="91486" y="84334"/>
                  </a:lnTo>
                  <a:lnTo>
                    <a:pt x="91788" y="82922"/>
                  </a:lnTo>
                  <a:lnTo>
                    <a:pt x="92191" y="81436"/>
                  </a:lnTo>
                  <a:lnTo>
                    <a:pt x="92493" y="80024"/>
                  </a:lnTo>
                  <a:lnTo>
                    <a:pt x="92795" y="78538"/>
                  </a:lnTo>
                  <a:lnTo>
                    <a:pt x="92896" y="77052"/>
                  </a:lnTo>
                  <a:lnTo>
                    <a:pt x="92896" y="75417"/>
                  </a:lnTo>
                  <a:lnTo>
                    <a:pt x="92896" y="75417"/>
                  </a:lnTo>
                  <a:lnTo>
                    <a:pt x="92896" y="73857"/>
                  </a:lnTo>
                  <a:lnTo>
                    <a:pt x="92795" y="72297"/>
                  </a:lnTo>
                  <a:lnTo>
                    <a:pt x="92493" y="70811"/>
                  </a:lnTo>
                  <a:lnTo>
                    <a:pt x="92191" y="69399"/>
                  </a:lnTo>
                  <a:lnTo>
                    <a:pt x="91788" y="67987"/>
                  </a:lnTo>
                  <a:lnTo>
                    <a:pt x="91284" y="66650"/>
                  </a:lnTo>
                  <a:lnTo>
                    <a:pt x="90881" y="65312"/>
                  </a:lnTo>
                  <a:lnTo>
                    <a:pt x="90277" y="63975"/>
                  </a:lnTo>
                  <a:lnTo>
                    <a:pt x="89571" y="62712"/>
                  </a:lnTo>
                  <a:lnTo>
                    <a:pt x="88765" y="61597"/>
                  </a:lnTo>
                  <a:lnTo>
                    <a:pt x="88060" y="60408"/>
                  </a:lnTo>
                  <a:lnTo>
                    <a:pt x="87153" y="59294"/>
                  </a:lnTo>
                  <a:lnTo>
                    <a:pt x="86246" y="58253"/>
                  </a:lnTo>
                  <a:lnTo>
                    <a:pt x="85239" y="57213"/>
                  </a:lnTo>
                  <a:lnTo>
                    <a:pt x="84231" y="56247"/>
                  </a:lnTo>
                  <a:lnTo>
                    <a:pt x="83022" y="55356"/>
                  </a:lnTo>
                  <a:lnTo>
                    <a:pt x="81914" y="54464"/>
                  </a:lnTo>
                  <a:lnTo>
                    <a:pt x="80705" y="53572"/>
                  </a:lnTo>
                  <a:lnTo>
                    <a:pt x="79395" y="52904"/>
                  </a:lnTo>
                  <a:lnTo>
                    <a:pt x="78085" y="52160"/>
                  </a:lnTo>
                  <a:lnTo>
                    <a:pt x="76775" y="51492"/>
                  </a:lnTo>
                  <a:lnTo>
                    <a:pt x="75465" y="50823"/>
                  </a:lnTo>
                  <a:lnTo>
                    <a:pt x="73954" y="50303"/>
                  </a:lnTo>
                  <a:lnTo>
                    <a:pt x="72544" y="49783"/>
                  </a:lnTo>
                  <a:lnTo>
                    <a:pt x="71032" y="49337"/>
                  </a:lnTo>
                  <a:lnTo>
                    <a:pt x="69521" y="48965"/>
                  </a:lnTo>
                  <a:lnTo>
                    <a:pt x="68010" y="48668"/>
                  </a:lnTo>
                  <a:lnTo>
                    <a:pt x="66297" y="48371"/>
                  </a:lnTo>
                  <a:lnTo>
                    <a:pt x="64785" y="48222"/>
                  </a:lnTo>
                  <a:lnTo>
                    <a:pt x="63073" y="48000"/>
                  </a:lnTo>
                  <a:lnTo>
                    <a:pt x="61460" y="47925"/>
                  </a:lnTo>
                  <a:lnTo>
                    <a:pt x="59848" y="47851"/>
                  </a:lnTo>
                  <a:close/>
                  <a:moveTo>
                    <a:pt x="65894" y="120000"/>
                  </a:moveTo>
                  <a:lnTo>
                    <a:pt x="65894" y="120000"/>
                  </a:lnTo>
                  <a:lnTo>
                    <a:pt x="62468" y="119925"/>
                  </a:lnTo>
                  <a:lnTo>
                    <a:pt x="59042" y="119628"/>
                  </a:lnTo>
                  <a:lnTo>
                    <a:pt x="55818" y="119256"/>
                  </a:lnTo>
                  <a:lnTo>
                    <a:pt x="52795" y="118736"/>
                  </a:lnTo>
                  <a:lnTo>
                    <a:pt x="49974" y="118068"/>
                  </a:lnTo>
                  <a:lnTo>
                    <a:pt x="47153" y="117250"/>
                  </a:lnTo>
                  <a:lnTo>
                    <a:pt x="44634" y="116359"/>
                  </a:lnTo>
                  <a:lnTo>
                    <a:pt x="42115" y="115393"/>
                  </a:lnTo>
                  <a:lnTo>
                    <a:pt x="39798" y="114278"/>
                  </a:lnTo>
                  <a:lnTo>
                    <a:pt x="37581" y="113164"/>
                  </a:lnTo>
                  <a:lnTo>
                    <a:pt x="35465" y="111900"/>
                  </a:lnTo>
                  <a:lnTo>
                    <a:pt x="33450" y="110563"/>
                  </a:lnTo>
                  <a:lnTo>
                    <a:pt x="31637" y="109226"/>
                  </a:lnTo>
                  <a:lnTo>
                    <a:pt x="29823" y="107814"/>
                  </a:lnTo>
                  <a:lnTo>
                    <a:pt x="28110" y="106328"/>
                  </a:lnTo>
                  <a:lnTo>
                    <a:pt x="26599" y="104916"/>
                  </a:lnTo>
                  <a:lnTo>
                    <a:pt x="26599" y="118142"/>
                  </a:lnTo>
                  <a:lnTo>
                    <a:pt x="0" y="118142"/>
                  </a:lnTo>
                  <a:lnTo>
                    <a:pt x="0" y="0"/>
                  </a:lnTo>
                  <a:lnTo>
                    <a:pt x="26599" y="0"/>
                  </a:lnTo>
                  <a:lnTo>
                    <a:pt x="26599" y="46959"/>
                  </a:lnTo>
                  <a:lnTo>
                    <a:pt x="26599" y="46959"/>
                  </a:lnTo>
                  <a:lnTo>
                    <a:pt x="28312" y="45250"/>
                  </a:lnTo>
                  <a:lnTo>
                    <a:pt x="29924" y="43690"/>
                  </a:lnTo>
                  <a:lnTo>
                    <a:pt x="31738" y="42130"/>
                  </a:lnTo>
                  <a:lnTo>
                    <a:pt x="33652" y="40643"/>
                  </a:lnTo>
                  <a:lnTo>
                    <a:pt x="35768" y="39232"/>
                  </a:lnTo>
                  <a:lnTo>
                    <a:pt x="37884" y="37894"/>
                  </a:lnTo>
                  <a:lnTo>
                    <a:pt x="40100" y="36631"/>
                  </a:lnTo>
                  <a:lnTo>
                    <a:pt x="42518" y="35591"/>
                  </a:lnTo>
                  <a:lnTo>
                    <a:pt x="44836" y="34551"/>
                  </a:lnTo>
                  <a:lnTo>
                    <a:pt x="47556" y="33659"/>
                  </a:lnTo>
                  <a:lnTo>
                    <a:pt x="50176" y="32842"/>
                  </a:lnTo>
                  <a:lnTo>
                    <a:pt x="53098" y="32099"/>
                  </a:lnTo>
                  <a:lnTo>
                    <a:pt x="56120" y="31578"/>
                  </a:lnTo>
                  <a:lnTo>
                    <a:pt x="59244" y="31207"/>
                  </a:lnTo>
                  <a:lnTo>
                    <a:pt x="62468" y="30984"/>
                  </a:lnTo>
                  <a:lnTo>
                    <a:pt x="65894" y="30910"/>
                  </a:lnTo>
                  <a:lnTo>
                    <a:pt x="65894" y="30910"/>
                  </a:lnTo>
                  <a:lnTo>
                    <a:pt x="68513" y="30984"/>
                  </a:lnTo>
                  <a:lnTo>
                    <a:pt x="71032" y="31058"/>
                  </a:lnTo>
                  <a:lnTo>
                    <a:pt x="73551" y="31356"/>
                  </a:lnTo>
                  <a:lnTo>
                    <a:pt x="76070" y="31578"/>
                  </a:lnTo>
                  <a:lnTo>
                    <a:pt x="78589" y="32024"/>
                  </a:lnTo>
                  <a:lnTo>
                    <a:pt x="81108" y="32544"/>
                  </a:lnTo>
                  <a:lnTo>
                    <a:pt x="83526" y="33213"/>
                  </a:lnTo>
                  <a:lnTo>
                    <a:pt x="85944" y="33808"/>
                  </a:lnTo>
                  <a:lnTo>
                    <a:pt x="88362" y="34625"/>
                  </a:lnTo>
                  <a:lnTo>
                    <a:pt x="90579" y="35517"/>
                  </a:lnTo>
                  <a:lnTo>
                    <a:pt x="92896" y="36408"/>
                  </a:lnTo>
                  <a:lnTo>
                    <a:pt x="95012" y="37448"/>
                  </a:lnTo>
                  <a:lnTo>
                    <a:pt x="97229" y="38637"/>
                  </a:lnTo>
                  <a:lnTo>
                    <a:pt x="99244" y="39752"/>
                  </a:lnTo>
                  <a:lnTo>
                    <a:pt x="101360" y="41089"/>
                  </a:lnTo>
                  <a:lnTo>
                    <a:pt x="103274" y="42427"/>
                  </a:lnTo>
                  <a:lnTo>
                    <a:pt x="105088" y="43913"/>
                  </a:lnTo>
                  <a:lnTo>
                    <a:pt x="106901" y="45473"/>
                  </a:lnTo>
                  <a:lnTo>
                    <a:pt x="108513" y="47108"/>
                  </a:lnTo>
                  <a:lnTo>
                    <a:pt x="110125" y="48817"/>
                  </a:lnTo>
                  <a:lnTo>
                    <a:pt x="111536" y="50600"/>
                  </a:lnTo>
                  <a:lnTo>
                    <a:pt x="112846" y="52458"/>
                  </a:lnTo>
                  <a:lnTo>
                    <a:pt x="114156" y="54390"/>
                  </a:lnTo>
                  <a:lnTo>
                    <a:pt x="115264" y="56470"/>
                  </a:lnTo>
                  <a:lnTo>
                    <a:pt x="116372" y="58551"/>
                  </a:lnTo>
                  <a:lnTo>
                    <a:pt x="117279" y="60705"/>
                  </a:lnTo>
                  <a:lnTo>
                    <a:pt x="118085" y="63009"/>
                  </a:lnTo>
                  <a:lnTo>
                    <a:pt x="118790" y="65312"/>
                  </a:lnTo>
                  <a:lnTo>
                    <a:pt x="119294" y="67690"/>
                  </a:lnTo>
                  <a:lnTo>
                    <a:pt x="119596" y="70216"/>
                  </a:lnTo>
                  <a:lnTo>
                    <a:pt x="119798" y="72743"/>
                  </a:lnTo>
                  <a:lnTo>
                    <a:pt x="120000" y="75417"/>
                  </a:lnTo>
                  <a:lnTo>
                    <a:pt x="120000" y="75417"/>
                  </a:lnTo>
                  <a:lnTo>
                    <a:pt x="119798" y="78018"/>
                  </a:lnTo>
                  <a:lnTo>
                    <a:pt x="119596" y="80544"/>
                  </a:lnTo>
                  <a:lnTo>
                    <a:pt x="119294" y="83071"/>
                  </a:lnTo>
                  <a:lnTo>
                    <a:pt x="118790" y="85523"/>
                  </a:lnTo>
                  <a:lnTo>
                    <a:pt x="118085" y="87826"/>
                  </a:lnTo>
                  <a:lnTo>
                    <a:pt x="117279" y="90055"/>
                  </a:lnTo>
                  <a:lnTo>
                    <a:pt x="116372" y="92284"/>
                  </a:lnTo>
                  <a:lnTo>
                    <a:pt x="115365" y="94439"/>
                  </a:lnTo>
                  <a:lnTo>
                    <a:pt x="114156" y="96371"/>
                  </a:lnTo>
                  <a:lnTo>
                    <a:pt x="112947" y="98303"/>
                  </a:lnTo>
                  <a:lnTo>
                    <a:pt x="111536" y="100160"/>
                  </a:lnTo>
                  <a:lnTo>
                    <a:pt x="110125" y="102092"/>
                  </a:lnTo>
                  <a:lnTo>
                    <a:pt x="108513" y="103727"/>
                  </a:lnTo>
                  <a:lnTo>
                    <a:pt x="106901" y="105362"/>
                  </a:lnTo>
                  <a:lnTo>
                    <a:pt x="105188" y="106922"/>
                  </a:lnTo>
                  <a:lnTo>
                    <a:pt x="103274" y="108334"/>
                  </a:lnTo>
                  <a:lnTo>
                    <a:pt x="101360" y="109746"/>
                  </a:lnTo>
                  <a:lnTo>
                    <a:pt x="99345" y="111009"/>
                  </a:lnTo>
                  <a:lnTo>
                    <a:pt x="97229" y="112272"/>
                  </a:lnTo>
                  <a:lnTo>
                    <a:pt x="95214" y="113312"/>
                  </a:lnTo>
                  <a:lnTo>
                    <a:pt x="92896" y="114427"/>
                  </a:lnTo>
                  <a:lnTo>
                    <a:pt x="90680" y="115393"/>
                  </a:lnTo>
                  <a:lnTo>
                    <a:pt x="88362" y="116284"/>
                  </a:lnTo>
                  <a:lnTo>
                    <a:pt x="86045" y="116953"/>
                  </a:lnTo>
                  <a:lnTo>
                    <a:pt x="83627" y="117696"/>
                  </a:lnTo>
                  <a:lnTo>
                    <a:pt x="81108" y="118291"/>
                  </a:lnTo>
                  <a:lnTo>
                    <a:pt x="78690" y="118736"/>
                  </a:lnTo>
                  <a:lnTo>
                    <a:pt x="76171" y="119182"/>
                  </a:lnTo>
                  <a:lnTo>
                    <a:pt x="73652" y="119554"/>
                  </a:lnTo>
                  <a:lnTo>
                    <a:pt x="71133" y="119702"/>
                  </a:lnTo>
                  <a:lnTo>
                    <a:pt x="68513" y="119925"/>
                  </a:lnTo>
                  <a:lnTo>
                    <a:pt x="65894" y="120000"/>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rgbClr val="000000"/>
                </a:solidFill>
                <a:latin typeface="Calibri"/>
                <a:ea typeface="Calibri"/>
                <a:cs typeface="Calibri"/>
                <a:sym typeface="Calibri"/>
              </a:endParaRPr>
            </a:p>
          </p:txBody>
        </p:sp>
        <p:sp>
          <p:nvSpPr>
            <p:cNvPr id="270" name="Shape 270" descr=" " title=" "/>
            <p:cNvSpPr/>
            <p:nvPr/>
          </p:nvSpPr>
          <p:spPr>
            <a:xfrm>
              <a:off x="761884" y="4879238"/>
              <a:ext cx="81745" cy="80012"/>
            </a:xfrm>
            <a:custGeom>
              <a:avLst/>
              <a:gdLst/>
              <a:ahLst/>
              <a:cxnLst/>
              <a:rect l="0" t="0" r="0" b="0"/>
              <a:pathLst>
                <a:path w="120000" h="120000" extrusionOk="0">
                  <a:moveTo>
                    <a:pt x="59608" y="23000"/>
                  </a:moveTo>
                  <a:lnTo>
                    <a:pt x="59608" y="23000"/>
                  </a:lnTo>
                  <a:lnTo>
                    <a:pt x="57748" y="23100"/>
                  </a:lnTo>
                  <a:lnTo>
                    <a:pt x="55791" y="23300"/>
                  </a:lnTo>
                  <a:lnTo>
                    <a:pt x="53931" y="23500"/>
                  </a:lnTo>
                  <a:lnTo>
                    <a:pt x="52169" y="23900"/>
                  </a:lnTo>
                  <a:lnTo>
                    <a:pt x="50505" y="24200"/>
                  </a:lnTo>
                  <a:lnTo>
                    <a:pt x="48841" y="24700"/>
                  </a:lnTo>
                  <a:lnTo>
                    <a:pt x="47177" y="25300"/>
                  </a:lnTo>
                  <a:lnTo>
                    <a:pt x="45513" y="26000"/>
                  </a:lnTo>
                  <a:lnTo>
                    <a:pt x="44045" y="26700"/>
                  </a:lnTo>
                  <a:lnTo>
                    <a:pt x="42675" y="27600"/>
                  </a:lnTo>
                  <a:lnTo>
                    <a:pt x="41207" y="28400"/>
                  </a:lnTo>
                  <a:lnTo>
                    <a:pt x="39836" y="29300"/>
                  </a:lnTo>
                  <a:lnTo>
                    <a:pt x="38564" y="30400"/>
                  </a:lnTo>
                  <a:lnTo>
                    <a:pt x="37292" y="31500"/>
                  </a:lnTo>
                  <a:lnTo>
                    <a:pt x="36117" y="32700"/>
                  </a:lnTo>
                  <a:lnTo>
                    <a:pt x="34942" y="33900"/>
                  </a:lnTo>
                  <a:lnTo>
                    <a:pt x="33866" y="35200"/>
                  </a:lnTo>
                  <a:lnTo>
                    <a:pt x="32789" y="36500"/>
                  </a:lnTo>
                  <a:lnTo>
                    <a:pt x="31908" y="37800"/>
                  </a:lnTo>
                  <a:lnTo>
                    <a:pt x="30929" y="39400"/>
                  </a:lnTo>
                  <a:lnTo>
                    <a:pt x="30146" y="40800"/>
                  </a:lnTo>
                  <a:lnTo>
                    <a:pt x="29461" y="42400"/>
                  </a:lnTo>
                  <a:lnTo>
                    <a:pt x="28678" y="43900"/>
                  </a:lnTo>
                  <a:lnTo>
                    <a:pt x="28091" y="45600"/>
                  </a:lnTo>
                  <a:lnTo>
                    <a:pt x="27504" y="47300"/>
                  </a:lnTo>
                  <a:lnTo>
                    <a:pt x="27112" y="48900"/>
                  </a:lnTo>
                  <a:lnTo>
                    <a:pt x="26623" y="50700"/>
                  </a:lnTo>
                  <a:lnTo>
                    <a:pt x="26231" y="52500"/>
                  </a:lnTo>
                  <a:lnTo>
                    <a:pt x="26035" y="54300"/>
                  </a:lnTo>
                  <a:lnTo>
                    <a:pt x="25938" y="56100"/>
                  </a:lnTo>
                  <a:lnTo>
                    <a:pt x="25840" y="58000"/>
                  </a:lnTo>
                  <a:lnTo>
                    <a:pt x="25644" y="59900"/>
                  </a:lnTo>
                  <a:lnTo>
                    <a:pt x="25644" y="59900"/>
                  </a:lnTo>
                  <a:lnTo>
                    <a:pt x="25840" y="61800"/>
                  </a:lnTo>
                  <a:lnTo>
                    <a:pt x="25938" y="63700"/>
                  </a:lnTo>
                  <a:lnTo>
                    <a:pt x="26035" y="65500"/>
                  </a:lnTo>
                  <a:lnTo>
                    <a:pt x="26427" y="67300"/>
                  </a:lnTo>
                  <a:lnTo>
                    <a:pt x="26721" y="69100"/>
                  </a:lnTo>
                  <a:lnTo>
                    <a:pt x="27210" y="70900"/>
                  </a:lnTo>
                  <a:lnTo>
                    <a:pt x="27699" y="72700"/>
                  </a:lnTo>
                  <a:lnTo>
                    <a:pt x="28287" y="74400"/>
                  </a:lnTo>
                  <a:lnTo>
                    <a:pt x="28972" y="76000"/>
                  </a:lnTo>
                  <a:lnTo>
                    <a:pt x="29657" y="77600"/>
                  </a:lnTo>
                  <a:lnTo>
                    <a:pt x="30440" y="79200"/>
                  </a:lnTo>
                  <a:lnTo>
                    <a:pt x="31321" y="80700"/>
                  </a:lnTo>
                  <a:lnTo>
                    <a:pt x="32202" y="82100"/>
                  </a:lnTo>
                  <a:lnTo>
                    <a:pt x="33181" y="83600"/>
                  </a:lnTo>
                  <a:lnTo>
                    <a:pt x="34257" y="84900"/>
                  </a:lnTo>
                  <a:lnTo>
                    <a:pt x="35334" y="86200"/>
                  </a:lnTo>
                  <a:lnTo>
                    <a:pt x="36508" y="87400"/>
                  </a:lnTo>
                  <a:lnTo>
                    <a:pt x="37683" y="88600"/>
                  </a:lnTo>
                  <a:lnTo>
                    <a:pt x="38955" y="89800"/>
                  </a:lnTo>
                  <a:lnTo>
                    <a:pt x="40424" y="90700"/>
                  </a:lnTo>
                  <a:lnTo>
                    <a:pt x="41696" y="91700"/>
                  </a:lnTo>
                  <a:lnTo>
                    <a:pt x="43164" y="92600"/>
                  </a:lnTo>
                  <a:lnTo>
                    <a:pt x="44730" y="93500"/>
                  </a:lnTo>
                  <a:lnTo>
                    <a:pt x="46296" y="94200"/>
                  </a:lnTo>
                  <a:lnTo>
                    <a:pt x="47765" y="94900"/>
                  </a:lnTo>
                  <a:lnTo>
                    <a:pt x="49429" y="95500"/>
                  </a:lnTo>
                  <a:lnTo>
                    <a:pt x="51092" y="96000"/>
                  </a:lnTo>
                  <a:lnTo>
                    <a:pt x="52756" y="96400"/>
                  </a:lnTo>
                  <a:lnTo>
                    <a:pt x="54518" y="96700"/>
                  </a:lnTo>
                  <a:lnTo>
                    <a:pt x="56280" y="96900"/>
                  </a:lnTo>
                  <a:lnTo>
                    <a:pt x="58140" y="97100"/>
                  </a:lnTo>
                  <a:lnTo>
                    <a:pt x="60000" y="97200"/>
                  </a:lnTo>
                  <a:lnTo>
                    <a:pt x="60000" y="97200"/>
                  </a:lnTo>
                  <a:lnTo>
                    <a:pt x="62055" y="97100"/>
                  </a:lnTo>
                  <a:lnTo>
                    <a:pt x="63915" y="96900"/>
                  </a:lnTo>
                  <a:lnTo>
                    <a:pt x="65774" y="96700"/>
                  </a:lnTo>
                  <a:lnTo>
                    <a:pt x="67536" y="96400"/>
                  </a:lnTo>
                  <a:lnTo>
                    <a:pt x="69298" y="96000"/>
                  </a:lnTo>
                  <a:lnTo>
                    <a:pt x="70962" y="95500"/>
                  </a:lnTo>
                  <a:lnTo>
                    <a:pt x="72528" y="94900"/>
                  </a:lnTo>
                  <a:lnTo>
                    <a:pt x="74192" y="94200"/>
                  </a:lnTo>
                  <a:lnTo>
                    <a:pt x="75758" y="93500"/>
                  </a:lnTo>
                  <a:lnTo>
                    <a:pt x="77226" y="92600"/>
                  </a:lnTo>
                  <a:lnTo>
                    <a:pt x="78597" y="91800"/>
                  </a:lnTo>
                  <a:lnTo>
                    <a:pt x="80065" y="90900"/>
                  </a:lnTo>
                  <a:lnTo>
                    <a:pt x="81337" y="89800"/>
                  </a:lnTo>
                  <a:lnTo>
                    <a:pt x="82610" y="88700"/>
                  </a:lnTo>
                  <a:lnTo>
                    <a:pt x="83784" y="87500"/>
                  </a:lnTo>
                  <a:lnTo>
                    <a:pt x="84959" y="86300"/>
                  </a:lnTo>
                  <a:lnTo>
                    <a:pt x="86035" y="85100"/>
                  </a:lnTo>
                  <a:lnTo>
                    <a:pt x="87014" y="83700"/>
                  </a:lnTo>
                  <a:lnTo>
                    <a:pt x="87993" y="82400"/>
                  </a:lnTo>
                  <a:lnTo>
                    <a:pt x="88874" y="80900"/>
                  </a:lnTo>
                  <a:lnTo>
                    <a:pt x="89755" y="79400"/>
                  </a:lnTo>
                  <a:lnTo>
                    <a:pt x="90440" y="77800"/>
                  </a:lnTo>
                  <a:lnTo>
                    <a:pt x="91125" y="76300"/>
                  </a:lnTo>
                  <a:lnTo>
                    <a:pt x="91810" y="74600"/>
                  </a:lnTo>
                  <a:lnTo>
                    <a:pt x="92300" y="72900"/>
                  </a:lnTo>
                  <a:lnTo>
                    <a:pt x="92789" y="71300"/>
                  </a:lnTo>
                  <a:lnTo>
                    <a:pt x="93278" y="69500"/>
                  </a:lnTo>
                  <a:lnTo>
                    <a:pt x="93572" y="67700"/>
                  </a:lnTo>
                  <a:lnTo>
                    <a:pt x="93866" y="65900"/>
                  </a:lnTo>
                  <a:lnTo>
                    <a:pt x="94061" y="64100"/>
                  </a:lnTo>
                  <a:lnTo>
                    <a:pt x="94159" y="62200"/>
                  </a:lnTo>
                  <a:lnTo>
                    <a:pt x="94159" y="60400"/>
                  </a:lnTo>
                  <a:lnTo>
                    <a:pt x="94159" y="60400"/>
                  </a:lnTo>
                  <a:lnTo>
                    <a:pt x="94159" y="58500"/>
                  </a:lnTo>
                  <a:lnTo>
                    <a:pt x="94061" y="56600"/>
                  </a:lnTo>
                  <a:lnTo>
                    <a:pt x="93866" y="54700"/>
                  </a:lnTo>
                  <a:lnTo>
                    <a:pt x="93474" y="52900"/>
                  </a:lnTo>
                  <a:lnTo>
                    <a:pt x="93083" y="51100"/>
                  </a:lnTo>
                  <a:lnTo>
                    <a:pt x="92789" y="49300"/>
                  </a:lnTo>
                  <a:lnTo>
                    <a:pt x="92202" y="47600"/>
                  </a:lnTo>
                  <a:lnTo>
                    <a:pt x="91615" y="45800"/>
                  </a:lnTo>
                  <a:lnTo>
                    <a:pt x="91027" y="44300"/>
                  </a:lnTo>
                  <a:lnTo>
                    <a:pt x="90244" y="42600"/>
                  </a:lnTo>
                  <a:lnTo>
                    <a:pt x="89461" y="41100"/>
                  </a:lnTo>
                  <a:lnTo>
                    <a:pt x="88580" y="39500"/>
                  </a:lnTo>
                  <a:lnTo>
                    <a:pt x="87601" y="38100"/>
                  </a:lnTo>
                  <a:lnTo>
                    <a:pt x="86721" y="36600"/>
                  </a:lnTo>
                  <a:lnTo>
                    <a:pt x="85644" y="35300"/>
                  </a:lnTo>
                  <a:lnTo>
                    <a:pt x="84469" y="34000"/>
                  </a:lnTo>
                  <a:lnTo>
                    <a:pt x="83295" y="32800"/>
                  </a:lnTo>
                  <a:lnTo>
                    <a:pt x="82120" y="31600"/>
                  </a:lnTo>
                  <a:lnTo>
                    <a:pt x="80848" y="30500"/>
                  </a:lnTo>
                  <a:lnTo>
                    <a:pt x="79477" y="29500"/>
                  </a:lnTo>
                  <a:lnTo>
                    <a:pt x="78009" y="28500"/>
                  </a:lnTo>
                  <a:lnTo>
                    <a:pt x="76639" y="27600"/>
                  </a:lnTo>
                  <a:lnTo>
                    <a:pt x="75171" y="26700"/>
                  </a:lnTo>
                  <a:lnTo>
                    <a:pt x="73605" y="26000"/>
                  </a:lnTo>
                  <a:lnTo>
                    <a:pt x="71941" y="25300"/>
                  </a:lnTo>
                  <a:lnTo>
                    <a:pt x="70375" y="24700"/>
                  </a:lnTo>
                  <a:lnTo>
                    <a:pt x="68711" y="24200"/>
                  </a:lnTo>
                  <a:lnTo>
                    <a:pt x="66949" y="23900"/>
                  </a:lnTo>
                  <a:lnTo>
                    <a:pt x="65187" y="23500"/>
                  </a:lnTo>
                  <a:lnTo>
                    <a:pt x="63327" y="23300"/>
                  </a:lnTo>
                  <a:lnTo>
                    <a:pt x="61566" y="23100"/>
                  </a:lnTo>
                  <a:lnTo>
                    <a:pt x="59608" y="23000"/>
                  </a:lnTo>
                  <a:close/>
                  <a:moveTo>
                    <a:pt x="59608" y="120000"/>
                  </a:moveTo>
                  <a:lnTo>
                    <a:pt x="59608" y="120000"/>
                  </a:lnTo>
                  <a:lnTo>
                    <a:pt x="56378" y="120000"/>
                  </a:lnTo>
                  <a:lnTo>
                    <a:pt x="53246" y="119800"/>
                  </a:lnTo>
                  <a:lnTo>
                    <a:pt x="50212" y="119400"/>
                  </a:lnTo>
                  <a:lnTo>
                    <a:pt x="47177" y="118800"/>
                  </a:lnTo>
                  <a:lnTo>
                    <a:pt x="44241" y="118200"/>
                  </a:lnTo>
                  <a:lnTo>
                    <a:pt x="41305" y="117400"/>
                  </a:lnTo>
                  <a:lnTo>
                    <a:pt x="38564" y="116400"/>
                  </a:lnTo>
                  <a:lnTo>
                    <a:pt x="35823" y="115300"/>
                  </a:lnTo>
                  <a:lnTo>
                    <a:pt x="33181" y="114100"/>
                  </a:lnTo>
                  <a:lnTo>
                    <a:pt x="30636" y="112800"/>
                  </a:lnTo>
                  <a:lnTo>
                    <a:pt x="27993" y="111400"/>
                  </a:lnTo>
                  <a:lnTo>
                    <a:pt x="25644" y="109800"/>
                  </a:lnTo>
                  <a:lnTo>
                    <a:pt x="23295" y="108200"/>
                  </a:lnTo>
                  <a:lnTo>
                    <a:pt x="21141" y="106400"/>
                  </a:lnTo>
                  <a:lnTo>
                    <a:pt x="18890" y="104500"/>
                  </a:lnTo>
                  <a:lnTo>
                    <a:pt x="16933" y="102600"/>
                  </a:lnTo>
                  <a:lnTo>
                    <a:pt x="14877" y="100400"/>
                  </a:lnTo>
                  <a:lnTo>
                    <a:pt x="13017" y="98300"/>
                  </a:lnTo>
                  <a:lnTo>
                    <a:pt x="11451" y="96000"/>
                  </a:lnTo>
                  <a:lnTo>
                    <a:pt x="9787" y="93700"/>
                  </a:lnTo>
                  <a:lnTo>
                    <a:pt x="8221" y="91200"/>
                  </a:lnTo>
                  <a:lnTo>
                    <a:pt x="6851" y="88700"/>
                  </a:lnTo>
                  <a:lnTo>
                    <a:pt x="5579" y="86200"/>
                  </a:lnTo>
                  <a:lnTo>
                    <a:pt x="4404" y="83600"/>
                  </a:lnTo>
                  <a:lnTo>
                    <a:pt x="3327" y="80800"/>
                  </a:lnTo>
                  <a:lnTo>
                    <a:pt x="2544" y="78100"/>
                  </a:lnTo>
                  <a:lnTo>
                    <a:pt x="1761" y="75200"/>
                  </a:lnTo>
                  <a:lnTo>
                    <a:pt x="978" y="72300"/>
                  </a:lnTo>
                  <a:lnTo>
                    <a:pt x="587" y="69400"/>
                  </a:lnTo>
                  <a:lnTo>
                    <a:pt x="195" y="66500"/>
                  </a:lnTo>
                  <a:lnTo>
                    <a:pt x="0" y="63400"/>
                  </a:lnTo>
                  <a:lnTo>
                    <a:pt x="0" y="60400"/>
                  </a:lnTo>
                  <a:lnTo>
                    <a:pt x="0" y="60400"/>
                  </a:lnTo>
                  <a:lnTo>
                    <a:pt x="0" y="57300"/>
                  </a:lnTo>
                  <a:lnTo>
                    <a:pt x="195" y="54200"/>
                  </a:lnTo>
                  <a:lnTo>
                    <a:pt x="587" y="51200"/>
                  </a:lnTo>
                  <a:lnTo>
                    <a:pt x="1174" y="48200"/>
                  </a:lnTo>
                  <a:lnTo>
                    <a:pt x="1761" y="45400"/>
                  </a:lnTo>
                  <a:lnTo>
                    <a:pt x="2544" y="42500"/>
                  </a:lnTo>
                  <a:lnTo>
                    <a:pt x="3327" y="39600"/>
                  </a:lnTo>
                  <a:lnTo>
                    <a:pt x="4404" y="37000"/>
                  </a:lnTo>
                  <a:lnTo>
                    <a:pt x="5579" y="34200"/>
                  </a:lnTo>
                  <a:lnTo>
                    <a:pt x="6851" y="31600"/>
                  </a:lnTo>
                  <a:lnTo>
                    <a:pt x="8221" y="29100"/>
                  </a:lnTo>
                  <a:lnTo>
                    <a:pt x="9787" y="26700"/>
                  </a:lnTo>
                  <a:lnTo>
                    <a:pt x="11451" y="24300"/>
                  </a:lnTo>
                  <a:lnTo>
                    <a:pt x="13213" y="22100"/>
                  </a:lnTo>
                  <a:lnTo>
                    <a:pt x="15073" y="19800"/>
                  </a:lnTo>
                  <a:lnTo>
                    <a:pt x="17030" y="17800"/>
                  </a:lnTo>
                  <a:lnTo>
                    <a:pt x="19086" y="15700"/>
                  </a:lnTo>
                  <a:lnTo>
                    <a:pt x="21239" y="13800"/>
                  </a:lnTo>
                  <a:lnTo>
                    <a:pt x="23491" y="12000"/>
                  </a:lnTo>
                  <a:lnTo>
                    <a:pt x="25840" y="10400"/>
                  </a:lnTo>
                  <a:lnTo>
                    <a:pt x="28287" y="8800"/>
                  </a:lnTo>
                  <a:lnTo>
                    <a:pt x="30831" y="7300"/>
                  </a:lnTo>
                  <a:lnTo>
                    <a:pt x="33376" y="5900"/>
                  </a:lnTo>
                  <a:lnTo>
                    <a:pt x="36117" y="4700"/>
                  </a:lnTo>
                  <a:lnTo>
                    <a:pt x="38858" y="3700"/>
                  </a:lnTo>
                  <a:lnTo>
                    <a:pt x="41696" y="2700"/>
                  </a:lnTo>
                  <a:lnTo>
                    <a:pt x="44632" y="1900"/>
                  </a:lnTo>
                  <a:lnTo>
                    <a:pt x="47569" y="1200"/>
                  </a:lnTo>
                  <a:lnTo>
                    <a:pt x="50603" y="700"/>
                  </a:lnTo>
                  <a:lnTo>
                    <a:pt x="53735" y="300"/>
                  </a:lnTo>
                  <a:lnTo>
                    <a:pt x="56867" y="100"/>
                  </a:lnTo>
                  <a:lnTo>
                    <a:pt x="60000" y="0"/>
                  </a:lnTo>
                  <a:lnTo>
                    <a:pt x="60000" y="0"/>
                  </a:lnTo>
                  <a:lnTo>
                    <a:pt x="63327" y="100"/>
                  </a:lnTo>
                  <a:lnTo>
                    <a:pt x="66460" y="300"/>
                  </a:lnTo>
                  <a:lnTo>
                    <a:pt x="69494" y="700"/>
                  </a:lnTo>
                  <a:lnTo>
                    <a:pt x="72528" y="1200"/>
                  </a:lnTo>
                  <a:lnTo>
                    <a:pt x="75464" y="1900"/>
                  </a:lnTo>
                  <a:lnTo>
                    <a:pt x="78401" y="2700"/>
                  </a:lnTo>
                  <a:lnTo>
                    <a:pt x="81239" y="3500"/>
                  </a:lnTo>
                  <a:lnTo>
                    <a:pt x="83980" y="4600"/>
                  </a:lnTo>
                  <a:lnTo>
                    <a:pt x="86721" y="5800"/>
                  </a:lnTo>
                  <a:lnTo>
                    <a:pt x="89265" y="7300"/>
                  </a:lnTo>
                  <a:lnTo>
                    <a:pt x="91712" y="8700"/>
                  </a:lnTo>
                  <a:lnTo>
                    <a:pt x="94159" y="10200"/>
                  </a:lnTo>
                  <a:lnTo>
                    <a:pt x="96508" y="11900"/>
                  </a:lnTo>
                  <a:lnTo>
                    <a:pt x="98760" y="13700"/>
                  </a:lnTo>
                  <a:lnTo>
                    <a:pt x="100913" y="15500"/>
                  </a:lnTo>
                  <a:lnTo>
                    <a:pt x="102969" y="17500"/>
                  </a:lnTo>
                  <a:lnTo>
                    <a:pt x="104926" y="19600"/>
                  </a:lnTo>
                  <a:lnTo>
                    <a:pt x="106786" y="21800"/>
                  </a:lnTo>
                  <a:lnTo>
                    <a:pt x="108548" y="24000"/>
                  </a:lnTo>
                  <a:lnTo>
                    <a:pt x="110114" y="26400"/>
                  </a:lnTo>
                  <a:lnTo>
                    <a:pt x="111582" y="28900"/>
                  </a:lnTo>
                  <a:lnTo>
                    <a:pt x="112952" y="31400"/>
                  </a:lnTo>
                  <a:lnTo>
                    <a:pt x="114323" y="33900"/>
                  </a:lnTo>
                  <a:lnTo>
                    <a:pt x="115497" y="36500"/>
                  </a:lnTo>
                  <a:lnTo>
                    <a:pt x="116476" y="39300"/>
                  </a:lnTo>
                  <a:lnTo>
                    <a:pt x="117455" y="42000"/>
                  </a:lnTo>
                  <a:lnTo>
                    <a:pt x="118140" y="44900"/>
                  </a:lnTo>
                  <a:lnTo>
                    <a:pt x="118825" y="47900"/>
                  </a:lnTo>
                  <a:lnTo>
                    <a:pt x="119314" y="50700"/>
                  </a:lnTo>
                  <a:lnTo>
                    <a:pt x="119706" y="53700"/>
                  </a:lnTo>
                  <a:lnTo>
                    <a:pt x="119902" y="56800"/>
                  </a:lnTo>
                  <a:lnTo>
                    <a:pt x="120000" y="59900"/>
                  </a:lnTo>
                  <a:lnTo>
                    <a:pt x="120000" y="59900"/>
                  </a:lnTo>
                  <a:lnTo>
                    <a:pt x="119902" y="62900"/>
                  </a:lnTo>
                  <a:lnTo>
                    <a:pt x="119706" y="66000"/>
                  </a:lnTo>
                  <a:lnTo>
                    <a:pt x="119314" y="69000"/>
                  </a:lnTo>
                  <a:lnTo>
                    <a:pt x="118825" y="72000"/>
                  </a:lnTo>
                  <a:lnTo>
                    <a:pt x="118140" y="74900"/>
                  </a:lnTo>
                  <a:lnTo>
                    <a:pt x="117455" y="77700"/>
                  </a:lnTo>
                  <a:lnTo>
                    <a:pt x="116476" y="80500"/>
                  </a:lnTo>
                  <a:lnTo>
                    <a:pt x="115497" y="83200"/>
                  </a:lnTo>
                  <a:lnTo>
                    <a:pt x="114323" y="85800"/>
                  </a:lnTo>
                  <a:lnTo>
                    <a:pt x="112952" y="88500"/>
                  </a:lnTo>
                  <a:lnTo>
                    <a:pt x="111582" y="91000"/>
                  </a:lnTo>
                  <a:lnTo>
                    <a:pt x="110114" y="93400"/>
                  </a:lnTo>
                  <a:lnTo>
                    <a:pt x="108450" y="95800"/>
                  </a:lnTo>
                  <a:lnTo>
                    <a:pt x="106688" y="98000"/>
                  </a:lnTo>
                  <a:lnTo>
                    <a:pt x="104828" y="100200"/>
                  </a:lnTo>
                  <a:lnTo>
                    <a:pt x="102871" y="102300"/>
                  </a:lnTo>
                  <a:lnTo>
                    <a:pt x="100717" y="104400"/>
                  </a:lnTo>
                  <a:lnTo>
                    <a:pt x="98662" y="106100"/>
                  </a:lnTo>
                  <a:lnTo>
                    <a:pt x="96411" y="108100"/>
                  </a:lnTo>
                  <a:lnTo>
                    <a:pt x="93964" y="109700"/>
                  </a:lnTo>
                  <a:lnTo>
                    <a:pt x="91615" y="111300"/>
                  </a:lnTo>
                  <a:lnTo>
                    <a:pt x="89070" y="112700"/>
                  </a:lnTo>
                  <a:lnTo>
                    <a:pt x="86427" y="114000"/>
                  </a:lnTo>
                  <a:lnTo>
                    <a:pt x="83784" y="115200"/>
                  </a:lnTo>
                  <a:lnTo>
                    <a:pt x="80946" y="116300"/>
                  </a:lnTo>
                  <a:lnTo>
                    <a:pt x="78009" y="117300"/>
                  </a:lnTo>
                  <a:lnTo>
                    <a:pt x="75269" y="118100"/>
                  </a:lnTo>
                  <a:lnTo>
                    <a:pt x="72234" y="118800"/>
                  </a:lnTo>
                  <a:lnTo>
                    <a:pt x="69200" y="119300"/>
                  </a:lnTo>
                  <a:lnTo>
                    <a:pt x="65970" y="119800"/>
                  </a:lnTo>
                  <a:lnTo>
                    <a:pt x="62838" y="120000"/>
                  </a:lnTo>
                  <a:lnTo>
                    <a:pt x="59608" y="120000"/>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rgbClr val="000000"/>
                </a:solidFill>
                <a:latin typeface="Calibri"/>
                <a:ea typeface="Calibri"/>
                <a:cs typeface="Calibri"/>
                <a:sym typeface="Calibri"/>
              </a:endParaRPr>
            </a:p>
          </p:txBody>
        </p:sp>
        <p:sp>
          <p:nvSpPr>
            <p:cNvPr id="271" name="Shape 271" descr=" " title=" "/>
            <p:cNvSpPr/>
            <p:nvPr/>
          </p:nvSpPr>
          <p:spPr>
            <a:xfrm>
              <a:off x="848963" y="4879638"/>
              <a:ext cx="69610" cy="79478"/>
            </a:xfrm>
            <a:custGeom>
              <a:avLst/>
              <a:gdLst/>
              <a:ahLst/>
              <a:cxnLst/>
              <a:rect l="0" t="0" r="0" b="0"/>
              <a:pathLst>
                <a:path w="120000" h="120000" extrusionOk="0">
                  <a:moveTo>
                    <a:pt x="90804" y="68355"/>
                  </a:moveTo>
                  <a:lnTo>
                    <a:pt x="90804" y="68355"/>
                  </a:lnTo>
                  <a:lnTo>
                    <a:pt x="87586" y="67449"/>
                  </a:lnTo>
                  <a:lnTo>
                    <a:pt x="84252" y="66543"/>
                  </a:lnTo>
                  <a:lnTo>
                    <a:pt x="80919" y="65738"/>
                  </a:lnTo>
                  <a:lnTo>
                    <a:pt x="77011" y="65033"/>
                  </a:lnTo>
                  <a:lnTo>
                    <a:pt x="73218" y="64530"/>
                  </a:lnTo>
                  <a:lnTo>
                    <a:pt x="69080" y="64026"/>
                  </a:lnTo>
                  <a:lnTo>
                    <a:pt x="64827" y="63825"/>
                  </a:lnTo>
                  <a:lnTo>
                    <a:pt x="60459" y="63724"/>
                  </a:lnTo>
                  <a:lnTo>
                    <a:pt x="60459" y="63724"/>
                  </a:lnTo>
                  <a:lnTo>
                    <a:pt x="57011" y="63825"/>
                  </a:lnTo>
                  <a:lnTo>
                    <a:pt x="53678" y="64026"/>
                  </a:lnTo>
                  <a:lnTo>
                    <a:pt x="50574" y="64429"/>
                  </a:lnTo>
                  <a:lnTo>
                    <a:pt x="47701" y="65033"/>
                  </a:lnTo>
                  <a:lnTo>
                    <a:pt x="44942" y="65738"/>
                  </a:lnTo>
                  <a:lnTo>
                    <a:pt x="42413" y="66543"/>
                  </a:lnTo>
                  <a:lnTo>
                    <a:pt x="40229" y="67550"/>
                  </a:lnTo>
                  <a:lnTo>
                    <a:pt x="38160" y="68657"/>
                  </a:lnTo>
                  <a:lnTo>
                    <a:pt x="36206" y="69966"/>
                  </a:lnTo>
                  <a:lnTo>
                    <a:pt x="34597" y="71275"/>
                  </a:lnTo>
                  <a:lnTo>
                    <a:pt x="33218" y="72885"/>
                  </a:lnTo>
                  <a:lnTo>
                    <a:pt x="32183" y="74496"/>
                  </a:lnTo>
                  <a:lnTo>
                    <a:pt x="31264" y="76308"/>
                  </a:lnTo>
                  <a:lnTo>
                    <a:pt x="30574" y="78221"/>
                  </a:lnTo>
                  <a:lnTo>
                    <a:pt x="30229" y="80335"/>
                  </a:lnTo>
                  <a:lnTo>
                    <a:pt x="30114" y="82449"/>
                  </a:lnTo>
                  <a:lnTo>
                    <a:pt x="30114" y="82852"/>
                  </a:lnTo>
                  <a:lnTo>
                    <a:pt x="30114" y="82852"/>
                  </a:lnTo>
                  <a:lnTo>
                    <a:pt x="30229" y="84865"/>
                  </a:lnTo>
                  <a:lnTo>
                    <a:pt x="30574" y="86677"/>
                  </a:lnTo>
                  <a:lnTo>
                    <a:pt x="31149" y="88489"/>
                  </a:lnTo>
                  <a:lnTo>
                    <a:pt x="32183" y="90201"/>
                  </a:lnTo>
                  <a:lnTo>
                    <a:pt x="33103" y="91711"/>
                  </a:lnTo>
                  <a:lnTo>
                    <a:pt x="34482" y="93020"/>
                  </a:lnTo>
                  <a:lnTo>
                    <a:pt x="35862" y="94328"/>
                  </a:lnTo>
                  <a:lnTo>
                    <a:pt x="37471" y="95436"/>
                  </a:lnTo>
                  <a:lnTo>
                    <a:pt x="39310" y="96543"/>
                  </a:lnTo>
                  <a:lnTo>
                    <a:pt x="41379" y="97348"/>
                  </a:lnTo>
                  <a:lnTo>
                    <a:pt x="43448" y="98255"/>
                  </a:lnTo>
                  <a:lnTo>
                    <a:pt x="45632" y="98859"/>
                  </a:lnTo>
                  <a:lnTo>
                    <a:pt x="47931" y="99261"/>
                  </a:lnTo>
                  <a:lnTo>
                    <a:pt x="50344" y="99664"/>
                  </a:lnTo>
                  <a:lnTo>
                    <a:pt x="52988" y="99865"/>
                  </a:lnTo>
                  <a:lnTo>
                    <a:pt x="55632" y="99865"/>
                  </a:lnTo>
                  <a:lnTo>
                    <a:pt x="55632" y="99865"/>
                  </a:lnTo>
                  <a:lnTo>
                    <a:pt x="59310" y="99765"/>
                  </a:lnTo>
                  <a:lnTo>
                    <a:pt x="62873" y="99563"/>
                  </a:lnTo>
                  <a:lnTo>
                    <a:pt x="66321" y="98959"/>
                  </a:lnTo>
                  <a:lnTo>
                    <a:pt x="69655" y="98255"/>
                  </a:lnTo>
                  <a:lnTo>
                    <a:pt x="72643" y="97248"/>
                  </a:lnTo>
                  <a:lnTo>
                    <a:pt x="75517" y="96040"/>
                  </a:lnTo>
                  <a:lnTo>
                    <a:pt x="78275" y="94731"/>
                  </a:lnTo>
                  <a:lnTo>
                    <a:pt x="80689" y="93120"/>
                  </a:lnTo>
                  <a:lnTo>
                    <a:pt x="82873" y="91510"/>
                  </a:lnTo>
                  <a:lnTo>
                    <a:pt x="84827" y="89697"/>
                  </a:lnTo>
                  <a:lnTo>
                    <a:pt x="86666" y="87684"/>
                  </a:lnTo>
                  <a:lnTo>
                    <a:pt x="87356" y="86577"/>
                  </a:lnTo>
                  <a:lnTo>
                    <a:pt x="88045" y="85469"/>
                  </a:lnTo>
                  <a:lnTo>
                    <a:pt x="88735" y="84362"/>
                  </a:lnTo>
                  <a:lnTo>
                    <a:pt x="89195" y="83154"/>
                  </a:lnTo>
                  <a:lnTo>
                    <a:pt x="89655" y="81946"/>
                  </a:lnTo>
                  <a:lnTo>
                    <a:pt x="90114" y="80738"/>
                  </a:lnTo>
                  <a:lnTo>
                    <a:pt x="90344" y="79530"/>
                  </a:lnTo>
                  <a:lnTo>
                    <a:pt x="90459" y="78221"/>
                  </a:lnTo>
                  <a:lnTo>
                    <a:pt x="90574" y="76912"/>
                  </a:lnTo>
                  <a:lnTo>
                    <a:pt x="90804" y="75604"/>
                  </a:lnTo>
                  <a:lnTo>
                    <a:pt x="90804" y="68355"/>
                  </a:lnTo>
                  <a:close/>
                  <a:moveTo>
                    <a:pt x="89885" y="117483"/>
                  </a:moveTo>
                  <a:lnTo>
                    <a:pt x="89885" y="103288"/>
                  </a:lnTo>
                  <a:lnTo>
                    <a:pt x="89885" y="103288"/>
                  </a:lnTo>
                  <a:lnTo>
                    <a:pt x="88160" y="105000"/>
                  </a:lnTo>
                  <a:lnTo>
                    <a:pt x="86321" y="106610"/>
                  </a:lnTo>
                  <a:lnTo>
                    <a:pt x="84252" y="108322"/>
                  </a:lnTo>
                  <a:lnTo>
                    <a:pt x="82298" y="109832"/>
                  </a:lnTo>
                  <a:lnTo>
                    <a:pt x="80000" y="111342"/>
                  </a:lnTo>
                  <a:lnTo>
                    <a:pt x="77701" y="112651"/>
                  </a:lnTo>
                  <a:lnTo>
                    <a:pt x="75287" y="113959"/>
                  </a:lnTo>
                  <a:lnTo>
                    <a:pt x="72643" y="115167"/>
                  </a:lnTo>
                  <a:lnTo>
                    <a:pt x="70000" y="116174"/>
                  </a:lnTo>
                  <a:lnTo>
                    <a:pt x="67126" y="117080"/>
                  </a:lnTo>
                  <a:lnTo>
                    <a:pt x="64137" y="117986"/>
                  </a:lnTo>
                  <a:lnTo>
                    <a:pt x="60919" y="118691"/>
                  </a:lnTo>
                  <a:lnTo>
                    <a:pt x="57816" y="119093"/>
                  </a:lnTo>
                  <a:lnTo>
                    <a:pt x="54367" y="119597"/>
                  </a:lnTo>
                  <a:lnTo>
                    <a:pt x="50804" y="119899"/>
                  </a:lnTo>
                  <a:lnTo>
                    <a:pt x="47126" y="120000"/>
                  </a:lnTo>
                  <a:lnTo>
                    <a:pt x="47126" y="120000"/>
                  </a:lnTo>
                  <a:lnTo>
                    <a:pt x="44712" y="119899"/>
                  </a:lnTo>
                  <a:lnTo>
                    <a:pt x="42413" y="119697"/>
                  </a:lnTo>
                  <a:lnTo>
                    <a:pt x="40114" y="119597"/>
                  </a:lnTo>
                  <a:lnTo>
                    <a:pt x="37931" y="119395"/>
                  </a:lnTo>
                  <a:lnTo>
                    <a:pt x="35747" y="118993"/>
                  </a:lnTo>
                  <a:lnTo>
                    <a:pt x="33563" y="118691"/>
                  </a:lnTo>
                  <a:lnTo>
                    <a:pt x="31264" y="118187"/>
                  </a:lnTo>
                  <a:lnTo>
                    <a:pt x="29310" y="117583"/>
                  </a:lnTo>
                  <a:lnTo>
                    <a:pt x="27011" y="116979"/>
                  </a:lnTo>
                  <a:lnTo>
                    <a:pt x="25172" y="116275"/>
                  </a:lnTo>
                  <a:lnTo>
                    <a:pt x="23103" y="115570"/>
                  </a:lnTo>
                  <a:lnTo>
                    <a:pt x="21149" y="114664"/>
                  </a:lnTo>
                  <a:lnTo>
                    <a:pt x="19425" y="113859"/>
                  </a:lnTo>
                  <a:lnTo>
                    <a:pt x="17586" y="112852"/>
                  </a:lnTo>
                  <a:lnTo>
                    <a:pt x="15747" y="111845"/>
                  </a:lnTo>
                  <a:lnTo>
                    <a:pt x="14137" y="110738"/>
                  </a:lnTo>
                  <a:lnTo>
                    <a:pt x="12643" y="109630"/>
                  </a:lnTo>
                  <a:lnTo>
                    <a:pt x="11149" y="108322"/>
                  </a:lnTo>
                  <a:lnTo>
                    <a:pt x="9655" y="107114"/>
                  </a:lnTo>
                  <a:lnTo>
                    <a:pt x="8390" y="105704"/>
                  </a:lnTo>
                  <a:lnTo>
                    <a:pt x="7011" y="104194"/>
                  </a:lnTo>
                  <a:lnTo>
                    <a:pt x="5977" y="102785"/>
                  </a:lnTo>
                  <a:lnTo>
                    <a:pt x="4827" y="101174"/>
                  </a:lnTo>
                  <a:lnTo>
                    <a:pt x="3908" y="99563"/>
                  </a:lnTo>
                  <a:lnTo>
                    <a:pt x="2988" y="97852"/>
                  </a:lnTo>
                  <a:lnTo>
                    <a:pt x="2183" y="96040"/>
                  </a:lnTo>
                  <a:lnTo>
                    <a:pt x="1494" y="94228"/>
                  </a:lnTo>
                  <a:lnTo>
                    <a:pt x="1034" y="92315"/>
                  </a:lnTo>
                  <a:lnTo>
                    <a:pt x="574" y="90402"/>
                  </a:lnTo>
                  <a:lnTo>
                    <a:pt x="344" y="88389"/>
                  </a:lnTo>
                  <a:lnTo>
                    <a:pt x="114" y="86275"/>
                  </a:lnTo>
                  <a:lnTo>
                    <a:pt x="0" y="84161"/>
                  </a:lnTo>
                  <a:lnTo>
                    <a:pt x="0" y="83657"/>
                  </a:lnTo>
                  <a:lnTo>
                    <a:pt x="0" y="83657"/>
                  </a:lnTo>
                  <a:lnTo>
                    <a:pt x="114" y="81342"/>
                  </a:lnTo>
                  <a:lnTo>
                    <a:pt x="344" y="79228"/>
                  </a:lnTo>
                  <a:lnTo>
                    <a:pt x="574" y="77013"/>
                  </a:lnTo>
                  <a:lnTo>
                    <a:pt x="1149" y="74899"/>
                  </a:lnTo>
                  <a:lnTo>
                    <a:pt x="1609" y="72986"/>
                  </a:lnTo>
                  <a:lnTo>
                    <a:pt x="2298" y="71073"/>
                  </a:lnTo>
                  <a:lnTo>
                    <a:pt x="3218" y="69161"/>
                  </a:lnTo>
                  <a:lnTo>
                    <a:pt x="4137" y="67348"/>
                  </a:lnTo>
                  <a:lnTo>
                    <a:pt x="5057" y="65637"/>
                  </a:lnTo>
                  <a:lnTo>
                    <a:pt x="6321" y="63926"/>
                  </a:lnTo>
                  <a:lnTo>
                    <a:pt x="7586" y="62416"/>
                  </a:lnTo>
                  <a:lnTo>
                    <a:pt x="8965" y="60906"/>
                  </a:lnTo>
                  <a:lnTo>
                    <a:pt x="10344" y="59496"/>
                  </a:lnTo>
                  <a:lnTo>
                    <a:pt x="11954" y="58187"/>
                  </a:lnTo>
                  <a:lnTo>
                    <a:pt x="13563" y="56879"/>
                  </a:lnTo>
                  <a:lnTo>
                    <a:pt x="15287" y="55771"/>
                  </a:lnTo>
                  <a:lnTo>
                    <a:pt x="17126" y="54563"/>
                  </a:lnTo>
                  <a:lnTo>
                    <a:pt x="19080" y="53456"/>
                  </a:lnTo>
                  <a:lnTo>
                    <a:pt x="21034" y="52550"/>
                  </a:lnTo>
                  <a:lnTo>
                    <a:pt x="23218" y="51644"/>
                  </a:lnTo>
                  <a:lnTo>
                    <a:pt x="25287" y="50838"/>
                  </a:lnTo>
                  <a:lnTo>
                    <a:pt x="27586" y="50033"/>
                  </a:lnTo>
                  <a:lnTo>
                    <a:pt x="30000" y="49429"/>
                  </a:lnTo>
                  <a:lnTo>
                    <a:pt x="32298" y="48825"/>
                  </a:lnTo>
                  <a:lnTo>
                    <a:pt x="34712" y="48221"/>
                  </a:lnTo>
                  <a:lnTo>
                    <a:pt x="37241" y="47718"/>
                  </a:lnTo>
                  <a:lnTo>
                    <a:pt x="39770" y="47315"/>
                  </a:lnTo>
                  <a:lnTo>
                    <a:pt x="42413" y="47013"/>
                  </a:lnTo>
                  <a:lnTo>
                    <a:pt x="45172" y="46711"/>
                  </a:lnTo>
                  <a:lnTo>
                    <a:pt x="47931" y="46610"/>
                  </a:lnTo>
                  <a:lnTo>
                    <a:pt x="50804" y="46510"/>
                  </a:lnTo>
                  <a:lnTo>
                    <a:pt x="53678" y="46409"/>
                  </a:lnTo>
                  <a:lnTo>
                    <a:pt x="53678" y="46409"/>
                  </a:lnTo>
                  <a:lnTo>
                    <a:pt x="59425" y="46510"/>
                  </a:lnTo>
                  <a:lnTo>
                    <a:pt x="64712" y="46711"/>
                  </a:lnTo>
                  <a:lnTo>
                    <a:pt x="69655" y="47214"/>
                  </a:lnTo>
                  <a:lnTo>
                    <a:pt x="74137" y="47818"/>
                  </a:lnTo>
                  <a:lnTo>
                    <a:pt x="78390" y="48422"/>
                  </a:lnTo>
                  <a:lnTo>
                    <a:pt x="82413" y="49328"/>
                  </a:lnTo>
                  <a:lnTo>
                    <a:pt x="86321" y="50234"/>
                  </a:lnTo>
                  <a:lnTo>
                    <a:pt x="90229" y="51241"/>
                  </a:lnTo>
                  <a:lnTo>
                    <a:pt x="90229" y="48422"/>
                  </a:lnTo>
                  <a:lnTo>
                    <a:pt x="90229" y="48422"/>
                  </a:lnTo>
                  <a:lnTo>
                    <a:pt x="90114" y="45402"/>
                  </a:lnTo>
                  <a:lnTo>
                    <a:pt x="89655" y="42785"/>
                  </a:lnTo>
                  <a:lnTo>
                    <a:pt x="88965" y="40167"/>
                  </a:lnTo>
                  <a:lnTo>
                    <a:pt x="88160" y="37751"/>
                  </a:lnTo>
                  <a:lnTo>
                    <a:pt x="86896" y="35536"/>
                  </a:lnTo>
                  <a:lnTo>
                    <a:pt x="85402" y="33523"/>
                  </a:lnTo>
                  <a:lnTo>
                    <a:pt x="83793" y="31711"/>
                  </a:lnTo>
                  <a:lnTo>
                    <a:pt x="81839" y="30000"/>
                  </a:lnTo>
                  <a:lnTo>
                    <a:pt x="79655" y="28489"/>
                  </a:lnTo>
                  <a:lnTo>
                    <a:pt x="77126" y="27281"/>
                  </a:lnTo>
                  <a:lnTo>
                    <a:pt x="74597" y="26174"/>
                  </a:lnTo>
                  <a:lnTo>
                    <a:pt x="71724" y="25268"/>
                  </a:lnTo>
                  <a:lnTo>
                    <a:pt x="68505" y="24463"/>
                  </a:lnTo>
                  <a:lnTo>
                    <a:pt x="65057" y="24060"/>
                  </a:lnTo>
                  <a:lnTo>
                    <a:pt x="61494" y="23758"/>
                  </a:lnTo>
                  <a:lnTo>
                    <a:pt x="57701" y="23657"/>
                  </a:lnTo>
                  <a:lnTo>
                    <a:pt x="57701" y="23657"/>
                  </a:lnTo>
                  <a:lnTo>
                    <a:pt x="52298" y="23758"/>
                  </a:lnTo>
                  <a:lnTo>
                    <a:pt x="47241" y="24161"/>
                  </a:lnTo>
                  <a:lnTo>
                    <a:pt x="42298" y="24765"/>
                  </a:lnTo>
                  <a:lnTo>
                    <a:pt x="37816" y="25570"/>
                  </a:lnTo>
                  <a:lnTo>
                    <a:pt x="33218" y="26677"/>
                  </a:lnTo>
                  <a:lnTo>
                    <a:pt x="28735" y="27885"/>
                  </a:lnTo>
                  <a:lnTo>
                    <a:pt x="24367" y="29194"/>
                  </a:lnTo>
                  <a:lnTo>
                    <a:pt x="19770" y="30906"/>
                  </a:lnTo>
                  <a:lnTo>
                    <a:pt x="11494" y="9563"/>
                  </a:lnTo>
                  <a:lnTo>
                    <a:pt x="11494" y="9563"/>
                  </a:lnTo>
                  <a:lnTo>
                    <a:pt x="17011" y="7550"/>
                  </a:lnTo>
                  <a:lnTo>
                    <a:pt x="22528" y="5637"/>
                  </a:lnTo>
                  <a:lnTo>
                    <a:pt x="28160" y="3926"/>
                  </a:lnTo>
                  <a:lnTo>
                    <a:pt x="31149" y="3221"/>
                  </a:lnTo>
                  <a:lnTo>
                    <a:pt x="34022" y="2617"/>
                  </a:lnTo>
                  <a:lnTo>
                    <a:pt x="37241" y="2013"/>
                  </a:lnTo>
                  <a:lnTo>
                    <a:pt x="40344" y="1409"/>
                  </a:lnTo>
                  <a:lnTo>
                    <a:pt x="43678" y="1107"/>
                  </a:lnTo>
                  <a:lnTo>
                    <a:pt x="47011" y="604"/>
                  </a:lnTo>
                  <a:lnTo>
                    <a:pt x="50574" y="302"/>
                  </a:lnTo>
                  <a:lnTo>
                    <a:pt x="54137" y="100"/>
                  </a:lnTo>
                  <a:lnTo>
                    <a:pt x="57931" y="0"/>
                  </a:lnTo>
                  <a:lnTo>
                    <a:pt x="61954" y="0"/>
                  </a:lnTo>
                  <a:lnTo>
                    <a:pt x="61954" y="0"/>
                  </a:lnTo>
                  <a:lnTo>
                    <a:pt x="65517" y="0"/>
                  </a:lnTo>
                  <a:lnTo>
                    <a:pt x="69080" y="100"/>
                  </a:lnTo>
                  <a:lnTo>
                    <a:pt x="72413" y="302"/>
                  </a:lnTo>
                  <a:lnTo>
                    <a:pt x="75632" y="704"/>
                  </a:lnTo>
                  <a:lnTo>
                    <a:pt x="78850" y="1208"/>
                  </a:lnTo>
                  <a:lnTo>
                    <a:pt x="81839" y="1812"/>
                  </a:lnTo>
                  <a:lnTo>
                    <a:pt x="84712" y="2516"/>
                  </a:lnTo>
                  <a:lnTo>
                    <a:pt x="87471" y="3221"/>
                  </a:lnTo>
                  <a:lnTo>
                    <a:pt x="90229" y="4026"/>
                  </a:lnTo>
                  <a:lnTo>
                    <a:pt x="92643" y="5033"/>
                  </a:lnTo>
                  <a:lnTo>
                    <a:pt x="95172" y="6140"/>
                  </a:lnTo>
                  <a:lnTo>
                    <a:pt x="97471" y="7147"/>
                  </a:lnTo>
                  <a:lnTo>
                    <a:pt x="99655" y="8557"/>
                  </a:lnTo>
                  <a:lnTo>
                    <a:pt x="101724" y="9865"/>
                  </a:lnTo>
                  <a:lnTo>
                    <a:pt x="103793" y="11275"/>
                  </a:lnTo>
                  <a:lnTo>
                    <a:pt x="105632" y="12684"/>
                  </a:lnTo>
                  <a:lnTo>
                    <a:pt x="107356" y="14395"/>
                  </a:lnTo>
                  <a:lnTo>
                    <a:pt x="108965" y="16107"/>
                  </a:lnTo>
                  <a:lnTo>
                    <a:pt x="110574" y="17919"/>
                  </a:lnTo>
                  <a:lnTo>
                    <a:pt x="111839" y="19832"/>
                  </a:lnTo>
                  <a:lnTo>
                    <a:pt x="113218" y="21744"/>
                  </a:lnTo>
                  <a:lnTo>
                    <a:pt x="114367" y="23758"/>
                  </a:lnTo>
                  <a:lnTo>
                    <a:pt x="115517" y="25973"/>
                  </a:lnTo>
                  <a:lnTo>
                    <a:pt x="116436" y="28087"/>
                  </a:lnTo>
                  <a:lnTo>
                    <a:pt x="117241" y="30402"/>
                  </a:lnTo>
                  <a:lnTo>
                    <a:pt x="118045" y="32818"/>
                  </a:lnTo>
                  <a:lnTo>
                    <a:pt x="118620" y="35335"/>
                  </a:lnTo>
                  <a:lnTo>
                    <a:pt x="119195" y="37852"/>
                  </a:lnTo>
                  <a:lnTo>
                    <a:pt x="119540" y="40469"/>
                  </a:lnTo>
                  <a:lnTo>
                    <a:pt x="119885" y="43187"/>
                  </a:lnTo>
                  <a:lnTo>
                    <a:pt x="120000" y="46006"/>
                  </a:lnTo>
                  <a:lnTo>
                    <a:pt x="120000" y="48825"/>
                  </a:lnTo>
                  <a:lnTo>
                    <a:pt x="120000" y="117483"/>
                  </a:lnTo>
                  <a:lnTo>
                    <a:pt x="89885" y="117483"/>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rgbClr val="000000"/>
                </a:solidFill>
                <a:latin typeface="Calibri"/>
                <a:ea typeface="Calibri"/>
                <a:cs typeface="Calibri"/>
                <a:sym typeface="Calibri"/>
              </a:endParaRPr>
            </a:p>
          </p:txBody>
        </p:sp>
        <p:sp>
          <p:nvSpPr>
            <p:cNvPr id="272" name="Shape 272" descr=" " title=" "/>
            <p:cNvSpPr/>
            <p:nvPr/>
          </p:nvSpPr>
          <p:spPr>
            <a:xfrm>
              <a:off x="932309" y="4879372"/>
              <a:ext cx="44673" cy="78145"/>
            </a:xfrm>
            <a:custGeom>
              <a:avLst/>
              <a:gdLst/>
              <a:ahLst/>
              <a:cxnLst/>
              <a:rect l="0" t="0" r="0" b="0"/>
              <a:pathLst>
                <a:path w="120000" h="120000" extrusionOk="0">
                  <a:moveTo>
                    <a:pt x="46964" y="120000"/>
                  </a:moveTo>
                  <a:lnTo>
                    <a:pt x="0" y="120000"/>
                  </a:lnTo>
                  <a:lnTo>
                    <a:pt x="0" y="2252"/>
                  </a:lnTo>
                  <a:lnTo>
                    <a:pt x="46964" y="2252"/>
                  </a:lnTo>
                  <a:lnTo>
                    <a:pt x="46964" y="28771"/>
                  </a:lnTo>
                  <a:lnTo>
                    <a:pt x="46964" y="28771"/>
                  </a:lnTo>
                  <a:lnTo>
                    <a:pt x="49464" y="25597"/>
                  </a:lnTo>
                  <a:lnTo>
                    <a:pt x="52321" y="22525"/>
                  </a:lnTo>
                  <a:lnTo>
                    <a:pt x="55535" y="19453"/>
                  </a:lnTo>
                  <a:lnTo>
                    <a:pt x="58750" y="16791"/>
                  </a:lnTo>
                  <a:lnTo>
                    <a:pt x="62321" y="14027"/>
                  </a:lnTo>
                  <a:lnTo>
                    <a:pt x="66250" y="11774"/>
                  </a:lnTo>
                  <a:lnTo>
                    <a:pt x="70178" y="9419"/>
                  </a:lnTo>
                  <a:lnTo>
                    <a:pt x="74642" y="7474"/>
                  </a:lnTo>
                  <a:lnTo>
                    <a:pt x="79464" y="5631"/>
                  </a:lnTo>
                  <a:lnTo>
                    <a:pt x="84285" y="3993"/>
                  </a:lnTo>
                  <a:lnTo>
                    <a:pt x="89464" y="2662"/>
                  </a:lnTo>
                  <a:lnTo>
                    <a:pt x="92142" y="2252"/>
                  </a:lnTo>
                  <a:lnTo>
                    <a:pt x="95000" y="1638"/>
                  </a:lnTo>
                  <a:lnTo>
                    <a:pt x="98035" y="1228"/>
                  </a:lnTo>
                  <a:lnTo>
                    <a:pt x="100714" y="819"/>
                  </a:lnTo>
                  <a:lnTo>
                    <a:pt x="103750" y="511"/>
                  </a:lnTo>
                  <a:lnTo>
                    <a:pt x="106964" y="204"/>
                  </a:lnTo>
                  <a:lnTo>
                    <a:pt x="109821" y="102"/>
                  </a:lnTo>
                  <a:lnTo>
                    <a:pt x="113035" y="0"/>
                  </a:lnTo>
                  <a:lnTo>
                    <a:pt x="116428" y="0"/>
                  </a:lnTo>
                  <a:lnTo>
                    <a:pt x="120000" y="0"/>
                  </a:lnTo>
                  <a:lnTo>
                    <a:pt x="120000" y="28464"/>
                  </a:lnTo>
                  <a:lnTo>
                    <a:pt x="117142" y="28464"/>
                  </a:lnTo>
                  <a:lnTo>
                    <a:pt x="117142" y="28464"/>
                  </a:lnTo>
                  <a:lnTo>
                    <a:pt x="113392" y="28668"/>
                  </a:lnTo>
                  <a:lnTo>
                    <a:pt x="109464" y="28771"/>
                  </a:lnTo>
                  <a:lnTo>
                    <a:pt x="105892" y="28976"/>
                  </a:lnTo>
                  <a:lnTo>
                    <a:pt x="102142" y="29180"/>
                  </a:lnTo>
                  <a:lnTo>
                    <a:pt x="98750" y="29692"/>
                  </a:lnTo>
                  <a:lnTo>
                    <a:pt x="95357" y="30204"/>
                  </a:lnTo>
                  <a:lnTo>
                    <a:pt x="91964" y="30819"/>
                  </a:lnTo>
                  <a:lnTo>
                    <a:pt x="88750" y="31433"/>
                  </a:lnTo>
                  <a:lnTo>
                    <a:pt x="85535" y="32150"/>
                  </a:lnTo>
                  <a:lnTo>
                    <a:pt x="82678" y="33071"/>
                  </a:lnTo>
                  <a:lnTo>
                    <a:pt x="79642" y="33993"/>
                  </a:lnTo>
                  <a:lnTo>
                    <a:pt x="76785" y="35119"/>
                  </a:lnTo>
                  <a:lnTo>
                    <a:pt x="74107" y="36245"/>
                  </a:lnTo>
                  <a:lnTo>
                    <a:pt x="71428" y="37474"/>
                  </a:lnTo>
                  <a:lnTo>
                    <a:pt x="68928" y="38805"/>
                  </a:lnTo>
                  <a:lnTo>
                    <a:pt x="66607" y="40136"/>
                  </a:lnTo>
                  <a:lnTo>
                    <a:pt x="64285" y="41672"/>
                  </a:lnTo>
                  <a:lnTo>
                    <a:pt x="62142" y="43310"/>
                  </a:lnTo>
                  <a:lnTo>
                    <a:pt x="60178" y="44846"/>
                  </a:lnTo>
                  <a:lnTo>
                    <a:pt x="58214" y="46689"/>
                  </a:lnTo>
                  <a:lnTo>
                    <a:pt x="56607" y="48532"/>
                  </a:lnTo>
                  <a:lnTo>
                    <a:pt x="55000" y="50477"/>
                  </a:lnTo>
                  <a:lnTo>
                    <a:pt x="53571" y="52627"/>
                  </a:lnTo>
                  <a:lnTo>
                    <a:pt x="52142" y="54675"/>
                  </a:lnTo>
                  <a:lnTo>
                    <a:pt x="51071" y="57030"/>
                  </a:lnTo>
                  <a:lnTo>
                    <a:pt x="50000" y="59283"/>
                  </a:lnTo>
                  <a:lnTo>
                    <a:pt x="49107" y="61638"/>
                  </a:lnTo>
                  <a:lnTo>
                    <a:pt x="48214" y="64197"/>
                  </a:lnTo>
                  <a:lnTo>
                    <a:pt x="47857" y="66757"/>
                  </a:lnTo>
                  <a:lnTo>
                    <a:pt x="47321" y="69419"/>
                  </a:lnTo>
                  <a:lnTo>
                    <a:pt x="47142" y="72286"/>
                  </a:lnTo>
                  <a:lnTo>
                    <a:pt x="46964" y="75255"/>
                  </a:lnTo>
                  <a:lnTo>
                    <a:pt x="46964" y="120000"/>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rgbClr val="000000"/>
                </a:solidFill>
                <a:latin typeface="Calibri"/>
                <a:ea typeface="Calibri"/>
                <a:cs typeface="Calibri"/>
                <a:sym typeface="Calibri"/>
              </a:endParaRPr>
            </a:p>
          </p:txBody>
        </p:sp>
        <p:sp>
          <p:nvSpPr>
            <p:cNvPr id="273" name="Shape 273" descr=" " title=" "/>
            <p:cNvSpPr/>
            <p:nvPr/>
          </p:nvSpPr>
          <p:spPr>
            <a:xfrm>
              <a:off x="978849" y="4851501"/>
              <a:ext cx="79345" cy="107616"/>
            </a:xfrm>
            <a:custGeom>
              <a:avLst/>
              <a:gdLst/>
              <a:ahLst/>
              <a:cxnLst/>
              <a:rect l="0" t="0" r="0" b="0"/>
              <a:pathLst>
                <a:path w="120000" h="120000" extrusionOk="0">
                  <a:moveTo>
                    <a:pt x="60151" y="47851"/>
                  </a:moveTo>
                  <a:lnTo>
                    <a:pt x="60151" y="47851"/>
                  </a:lnTo>
                  <a:lnTo>
                    <a:pt x="58438" y="47925"/>
                  </a:lnTo>
                  <a:lnTo>
                    <a:pt x="56826" y="48000"/>
                  </a:lnTo>
                  <a:lnTo>
                    <a:pt x="55113" y="48222"/>
                  </a:lnTo>
                  <a:lnTo>
                    <a:pt x="53501" y="48371"/>
                  </a:lnTo>
                  <a:lnTo>
                    <a:pt x="51989" y="48668"/>
                  </a:lnTo>
                  <a:lnTo>
                    <a:pt x="50277" y="48965"/>
                  </a:lnTo>
                  <a:lnTo>
                    <a:pt x="48866" y="49337"/>
                  </a:lnTo>
                  <a:lnTo>
                    <a:pt x="47254" y="49783"/>
                  </a:lnTo>
                  <a:lnTo>
                    <a:pt x="45843" y="50229"/>
                  </a:lnTo>
                  <a:lnTo>
                    <a:pt x="44433" y="50749"/>
                  </a:lnTo>
                  <a:lnTo>
                    <a:pt x="42921" y="51417"/>
                  </a:lnTo>
                  <a:lnTo>
                    <a:pt x="41612" y="52086"/>
                  </a:lnTo>
                  <a:lnTo>
                    <a:pt x="40302" y="52829"/>
                  </a:lnTo>
                  <a:lnTo>
                    <a:pt x="39093" y="53498"/>
                  </a:lnTo>
                  <a:lnTo>
                    <a:pt x="37783" y="54315"/>
                  </a:lnTo>
                  <a:lnTo>
                    <a:pt x="36675" y="55207"/>
                  </a:lnTo>
                  <a:lnTo>
                    <a:pt x="35667" y="56099"/>
                  </a:lnTo>
                  <a:lnTo>
                    <a:pt x="34559" y="57065"/>
                  </a:lnTo>
                  <a:lnTo>
                    <a:pt x="33551" y="58105"/>
                  </a:lnTo>
                  <a:lnTo>
                    <a:pt x="32644" y="59219"/>
                  </a:lnTo>
                  <a:lnTo>
                    <a:pt x="31738" y="60260"/>
                  </a:lnTo>
                  <a:lnTo>
                    <a:pt x="30931" y="61448"/>
                  </a:lnTo>
                  <a:lnTo>
                    <a:pt x="30226" y="62637"/>
                  </a:lnTo>
                  <a:lnTo>
                    <a:pt x="29521" y="63900"/>
                  </a:lnTo>
                  <a:lnTo>
                    <a:pt x="28916" y="65164"/>
                  </a:lnTo>
                  <a:lnTo>
                    <a:pt x="28413" y="66501"/>
                  </a:lnTo>
                  <a:lnTo>
                    <a:pt x="27909" y="67913"/>
                  </a:lnTo>
                  <a:lnTo>
                    <a:pt x="27607" y="69325"/>
                  </a:lnTo>
                  <a:lnTo>
                    <a:pt x="27204" y="70736"/>
                  </a:lnTo>
                  <a:lnTo>
                    <a:pt x="27002" y="72222"/>
                  </a:lnTo>
                  <a:lnTo>
                    <a:pt x="26801" y="73857"/>
                  </a:lnTo>
                  <a:lnTo>
                    <a:pt x="26801" y="75417"/>
                  </a:lnTo>
                  <a:lnTo>
                    <a:pt x="26801" y="75417"/>
                  </a:lnTo>
                  <a:lnTo>
                    <a:pt x="26801" y="76978"/>
                  </a:lnTo>
                  <a:lnTo>
                    <a:pt x="27002" y="78538"/>
                  </a:lnTo>
                  <a:lnTo>
                    <a:pt x="27204" y="79950"/>
                  </a:lnTo>
                  <a:lnTo>
                    <a:pt x="27607" y="81436"/>
                  </a:lnTo>
                  <a:lnTo>
                    <a:pt x="27909" y="82773"/>
                  </a:lnTo>
                  <a:lnTo>
                    <a:pt x="28413" y="84185"/>
                  </a:lnTo>
                  <a:lnTo>
                    <a:pt x="28916" y="85523"/>
                  </a:lnTo>
                  <a:lnTo>
                    <a:pt x="29521" y="86786"/>
                  </a:lnTo>
                  <a:lnTo>
                    <a:pt x="30226" y="88049"/>
                  </a:lnTo>
                  <a:lnTo>
                    <a:pt x="30931" y="89312"/>
                  </a:lnTo>
                  <a:lnTo>
                    <a:pt x="31738" y="90427"/>
                  </a:lnTo>
                  <a:lnTo>
                    <a:pt x="32644" y="91467"/>
                  </a:lnTo>
                  <a:lnTo>
                    <a:pt x="33551" y="92582"/>
                  </a:lnTo>
                  <a:lnTo>
                    <a:pt x="34559" y="93622"/>
                  </a:lnTo>
                  <a:lnTo>
                    <a:pt x="35667" y="94588"/>
                  </a:lnTo>
                  <a:lnTo>
                    <a:pt x="36775" y="95479"/>
                  </a:lnTo>
                  <a:lnTo>
                    <a:pt x="37884" y="96371"/>
                  </a:lnTo>
                  <a:lnTo>
                    <a:pt x="39093" y="97188"/>
                  </a:lnTo>
                  <a:lnTo>
                    <a:pt x="40403" y="98006"/>
                  </a:lnTo>
                  <a:lnTo>
                    <a:pt x="41712" y="98674"/>
                  </a:lnTo>
                  <a:lnTo>
                    <a:pt x="43123" y="99343"/>
                  </a:lnTo>
                  <a:lnTo>
                    <a:pt x="44534" y="99938"/>
                  </a:lnTo>
                  <a:lnTo>
                    <a:pt x="45944" y="100458"/>
                  </a:lnTo>
                  <a:lnTo>
                    <a:pt x="47455" y="100978"/>
                  </a:lnTo>
                  <a:lnTo>
                    <a:pt x="48866" y="101424"/>
                  </a:lnTo>
                  <a:lnTo>
                    <a:pt x="50377" y="101869"/>
                  </a:lnTo>
                  <a:lnTo>
                    <a:pt x="51989" y="102167"/>
                  </a:lnTo>
                  <a:lnTo>
                    <a:pt x="53501" y="102390"/>
                  </a:lnTo>
                  <a:lnTo>
                    <a:pt x="55214" y="102687"/>
                  </a:lnTo>
                  <a:lnTo>
                    <a:pt x="56926" y="102761"/>
                  </a:lnTo>
                  <a:lnTo>
                    <a:pt x="58438" y="102910"/>
                  </a:lnTo>
                  <a:lnTo>
                    <a:pt x="60151" y="102910"/>
                  </a:lnTo>
                  <a:lnTo>
                    <a:pt x="60151" y="102910"/>
                  </a:lnTo>
                  <a:lnTo>
                    <a:pt x="61863" y="102835"/>
                  </a:lnTo>
                  <a:lnTo>
                    <a:pt x="63576" y="102761"/>
                  </a:lnTo>
                  <a:lnTo>
                    <a:pt x="65088" y="102687"/>
                  </a:lnTo>
                  <a:lnTo>
                    <a:pt x="66801" y="102390"/>
                  </a:lnTo>
                  <a:lnTo>
                    <a:pt x="68312" y="102167"/>
                  </a:lnTo>
                  <a:lnTo>
                    <a:pt x="69924" y="101795"/>
                  </a:lnTo>
                  <a:lnTo>
                    <a:pt x="71435" y="101424"/>
                  </a:lnTo>
                  <a:lnTo>
                    <a:pt x="72947" y="100978"/>
                  </a:lnTo>
                  <a:lnTo>
                    <a:pt x="74357" y="100458"/>
                  </a:lnTo>
                  <a:lnTo>
                    <a:pt x="75768" y="99938"/>
                  </a:lnTo>
                  <a:lnTo>
                    <a:pt x="77279" y="99343"/>
                  </a:lnTo>
                  <a:lnTo>
                    <a:pt x="78589" y="98600"/>
                  </a:lnTo>
                  <a:lnTo>
                    <a:pt x="79899" y="97857"/>
                  </a:lnTo>
                  <a:lnTo>
                    <a:pt x="81209" y="97114"/>
                  </a:lnTo>
                  <a:lnTo>
                    <a:pt x="82418" y="96297"/>
                  </a:lnTo>
                  <a:lnTo>
                    <a:pt x="83627" y="95405"/>
                  </a:lnTo>
                  <a:lnTo>
                    <a:pt x="84836" y="94513"/>
                  </a:lnTo>
                  <a:lnTo>
                    <a:pt x="85944" y="93547"/>
                  </a:lnTo>
                  <a:lnTo>
                    <a:pt x="86851" y="92507"/>
                  </a:lnTo>
                  <a:lnTo>
                    <a:pt x="87858" y="91393"/>
                  </a:lnTo>
                  <a:lnTo>
                    <a:pt x="88765" y="90352"/>
                  </a:lnTo>
                  <a:lnTo>
                    <a:pt x="89571" y="89164"/>
                  </a:lnTo>
                  <a:lnTo>
                    <a:pt x="90377" y="87975"/>
                  </a:lnTo>
                  <a:lnTo>
                    <a:pt x="91083" y="86712"/>
                  </a:lnTo>
                  <a:lnTo>
                    <a:pt x="91687" y="85448"/>
                  </a:lnTo>
                  <a:lnTo>
                    <a:pt x="92191" y="84111"/>
                  </a:lnTo>
                  <a:lnTo>
                    <a:pt x="92695" y="82773"/>
                  </a:lnTo>
                  <a:lnTo>
                    <a:pt x="93098" y="81362"/>
                  </a:lnTo>
                  <a:lnTo>
                    <a:pt x="93400" y="79950"/>
                  </a:lnTo>
                  <a:lnTo>
                    <a:pt x="93602" y="78464"/>
                  </a:lnTo>
                  <a:lnTo>
                    <a:pt x="93702" y="76978"/>
                  </a:lnTo>
                  <a:lnTo>
                    <a:pt x="93702" y="75417"/>
                  </a:lnTo>
                  <a:lnTo>
                    <a:pt x="93702" y="75417"/>
                  </a:lnTo>
                  <a:lnTo>
                    <a:pt x="93702" y="73857"/>
                  </a:lnTo>
                  <a:lnTo>
                    <a:pt x="93602" y="72297"/>
                  </a:lnTo>
                  <a:lnTo>
                    <a:pt x="93400" y="70885"/>
                  </a:lnTo>
                  <a:lnTo>
                    <a:pt x="93098" y="69399"/>
                  </a:lnTo>
                  <a:lnTo>
                    <a:pt x="92695" y="68061"/>
                  </a:lnTo>
                  <a:lnTo>
                    <a:pt x="92191" y="66650"/>
                  </a:lnTo>
                  <a:lnTo>
                    <a:pt x="91687" y="65312"/>
                  </a:lnTo>
                  <a:lnTo>
                    <a:pt x="91083" y="64049"/>
                  </a:lnTo>
                  <a:lnTo>
                    <a:pt x="90377" y="62860"/>
                  </a:lnTo>
                  <a:lnTo>
                    <a:pt x="89571" y="61597"/>
                  </a:lnTo>
                  <a:lnTo>
                    <a:pt x="88765" y="60408"/>
                  </a:lnTo>
                  <a:lnTo>
                    <a:pt x="87858" y="59368"/>
                  </a:lnTo>
                  <a:lnTo>
                    <a:pt x="86851" y="58328"/>
                  </a:lnTo>
                  <a:lnTo>
                    <a:pt x="85944" y="57213"/>
                  </a:lnTo>
                  <a:lnTo>
                    <a:pt x="84836" y="56321"/>
                  </a:lnTo>
                  <a:lnTo>
                    <a:pt x="83627" y="55356"/>
                  </a:lnTo>
                  <a:lnTo>
                    <a:pt x="82418" y="54464"/>
                  </a:lnTo>
                  <a:lnTo>
                    <a:pt x="81209" y="53721"/>
                  </a:lnTo>
                  <a:lnTo>
                    <a:pt x="79899" y="52904"/>
                  </a:lnTo>
                  <a:lnTo>
                    <a:pt x="78589" y="52160"/>
                  </a:lnTo>
                  <a:lnTo>
                    <a:pt x="77279" y="51566"/>
                  </a:lnTo>
                  <a:lnTo>
                    <a:pt x="75768" y="50972"/>
                  </a:lnTo>
                  <a:lnTo>
                    <a:pt x="74357" y="50303"/>
                  </a:lnTo>
                  <a:lnTo>
                    <a:pt x="72947" y="49857"/>
                  </a:lnTo>
                  <a:lnTo>
                    <a:pt x="71435" y="49337"/>
                  </a:lnTo>
                  <a:lnTo>
                    <a:pt x="69924" y="48965"/>
                  </a:lnTo>
                  <a:lnTo>
                    <a:pt x="68312" y="48668"/>
                  </a:lnTo>
                  <a:lnTo>
                    <a:pt x="66801" y="48371"/>
                  </a:lnTo>
                  <a:lnTo>
                    <a:pt x="65088" y="48222"/>
                  </a:lnTo>
                  <a:lnTo>
                    <a:pt x="63576" y="48000"/>
                  </a:lnTo>
                  <a:lnTo>
                    <a:pt x="61863" y="47925"/>
                  </a:lnTo>
                  <a:lnTo>
                    <a:pt x="60151" y="47851"/>
                  </a:lnTo>
                  <a:close/>
                  <a:moveTo>
                    <a:pt x="93400" y="118142"/>
                  </a:moveTo>
                  <a:lnTo>
                    <a:pt x="93400" y="103950"/>
                  </a:lnTo>
                  <a:lnTo>
                    <a:pt x="93400" y="103950"/>
                  </a:lnTo>
                  <a:lnTo>
                    <a:pt x="91687" y="105510"/>
                  </a:lnTo>
                  <a:lnTo>
                    <a:pt x="89974" y="107145"/>
                  </a:lnTo>
                  <a:lnTo>
                    <a:pt x="88161" y="108705"/>
                  </a:lnTo>
                  <a:lnTo>
                    <a:pt x="86246" y="110117"/>
                  </a:lnTo>
                  <a:lnTo>
                    <a:pt x="84231" y="111529"/>
                  </a:lnTo>
                  <a:lnTo>
                    <a:pt x="82115" y="112866"/>
                  </a:lnTo>
                  <a:lnTo>
                    <a:pt x="79798" y="114130"/>
                  </a:lnTo>
                  <a:lnTo>
                    <a:pt x="77481" y="115318"/>
                  </a:lnTo>
                  <a:lnTo>
                    <a:pt x="74962" y="116284"/>
                  </a:lnTo>
                  <a:lnTo>
                    <a:pt x="72443" y="117250"/>
                  </a:lnTo>
                  <a:lnTo>
                    <a:pt x="69722" y="118068"/>
                  </a:lnTo>
                  <a:lnTo>
                    <a:pt x="66801" y="118662"/>
                  </a:lnTo>
                  <a:lnTo>
                    <a:pt x="63778" y="119182"/>
                  </a:lnTo>
                  <a:lnTo>
                    <a:pt x="60654" y="119628"/>
                  </a:lnTo>
                  <a:lnTo>
                    <a:pt x="57229" y="119925"/>
                  </a:lnTo>
                  <a:lnTo>
                    <a:pt x="53803" y="120000"/>
                  </a:lnTo>
                  <a:lnTo>
                    <a:pt x="53803" y="120000"/>
                  </a:lnTo>
                  <a:lnTo>
                    <a:pt x="51284" y="119925"/>
                  </a:lnTo>
                  <a:lnTo>
                    <a:pt x="48765" y="119702"/>
                  </a:lnTo>
                  <a:lnTo>
                    <a:pt x="46246" y="119554"/>
                  </a:lnTo>
                  <a:lnTo>
                    <a:pt x="43727" y="119182"/>
                  </a:lnTo>
                  <a:lnTo>
                    <a:pt x="41309" y="118736"/>
                  </a:lnTo>
                  <a:lnTo>
                    <a:pt x="38790" y="118291"/>
                  </a:lnTo>
                  <a:lnTo>
                    <a:pt x="36372" y="117696"/>
                  </a:lnTo>
                  <a:lnTo>
                    <a:pt x="33954" y="116953"/>
                  </a:lnTo>
                  <a:lnTo>
                    <a:pt x="31637" y="116284"/>
                  </a:lnTo>
                  <a:lnTo>
                    <a:pt x="29219" y="115393"/>
                  </a:lnTo>
                  <a:lnTo>
                    <a:pt x="27103" y="114427"/>
                  </a:lnTo>
                  <a:lnTo>
                    <a:pt x="24886" y="113312"/>
                  </a:lnTo>
                  <a:lnTo>
                    <a:pt x="22770" y="112272"/>
                  </a:lnTo>
                  <a:lnTo>
                    <a:pt x="20654" y="111009"/>
                  </a:lnTo>
                  <a:lnTo>
                    <a:pt x="18639" y="109746"/>
                  </a:lnTo>
                  <a:lnTo>
                    <a:pt x="16725" y="108334"/>
                  </a:lnTo>
                  <a:lnTo>
                    <a:pt x="14911" y="106922"/>
                  </a:lnTo>
                  <a:lnTo>
                    <a:pt x="13098" y="105362"/>
                  </a:lnTo>
                  <a:lnTo>
                    <a:pt x="11385" y="103727"/>
                  </a:lnTo>
                  <a:lnTo>
                    <a:pt x="9874" y="102092"/>
                  </a:lnTo>
                  <a:lnTo>
                    <a:pt x="8463" y="100160"/>
                  </a:lnTo>
                  <a:lnTo>
                    <a:pt x="7052" y="98303"/>
                  </a:lnTo>
                  <a:lnTo>
                    <a:pt x="5743" y="96371"/>
                  </a:lnTo>
                  <a:lnTo>
                    <a:pt x="4534" y="94439"/>
                  </a:lnTo>
                  <a:lnTo>
                    <a:pt x="3627" y="92284"/>
                  </a:lnTo>
                  <a:lnTo>
                    <a:pt x="2619" y="90055"/>
                  </a:lnTo>
                  <a:lnTo>
                    <a:pt x="1914" y="87826"/>
                  </a:lnTo>
                  <a:lnTo>
                    <a:pt x="1209" y="85523"/>
                  </a:lnTo>
                  <a:lnTo>
                    <a:pt x="705" y="83071"/>
                  </a:lnTo>
                  <a:lnTo>
                    <a:pt x="403" y="80544"/>
                  </a:lnTo>
                  <a:lnTo>
                    <a:pt x="100" y="78018"/>
                  </a:lnTo>
                  <a:lnTo>
                    <a:pt x="0" y="75417"/>
                  </a:lnTo>
                  <a:lnTo>
                    <a:pt x="0" y="75417"/>
                  </a:lnTo>
                  <a:lnTo>
                    <a:pt x="100" y="72743"/>
                  </a:lnTo>
                  <a:lnTo>
                    <a:pt x="403" y="70216"/>
                  </a:lnTo>
                  <a:lnTo>
                    <a:pt x="705" y="67690"/>
                  </a:lnTo>
                  <a:lnTo>
                    <a:pt x="1209" y="65312"/>
                  </a:lnTo>
                  <a:lnTo>
                    <a:pt x="1914" y="63009"/>
                  </a:lnTo>
                  <a:lnTo>
                    <a:pt x="2619" y="60705"/>
                  </a:lnTo>
                  <a:lnTo>
                    <a:pt x="3526" y="58551"/>
                  </a:lnTo>
                  <a:lnTo>
                    <a:pt x="4534" y="56470"/>
                  </a:lnTo>
                  <a:lnTo>
                    <a:pt x="5642" y="54390"/>
                  </a:lnTo>
                  <a:lnTo>
                    <a:pt x="6952" y="52458"/>
                  </a:lnTo>
                  <a:lnTo>
                    <a:pt x="8261" y="50600"/>
                  </a:lnTo>
                  <a:lnTo>
                    <a:pt x="9773" y="48817"/>
                  </a:lnTo>
                  <a:lnTo>
                    <a:pt x="11284" y="47108"/>
                  </a:lnTo>
                  <a:lnTo>
                    <a:pt x="12997" y="45473"/>
                  </a:lnTo>
                  <a:lnTo>
                    <a:pt x="14710" y="43913"/>
                  </a:lnTo>
                  <a:lnTo>
                    <a:pt x="16624" y="42427"/>
                  </a:lnTo>
                  <a:lnTo>
                    <a:pt x="18539" y="41089"/>
                  </a:lnTo>
                  <a:lnTo>
                    <a:pt x="20453" y="39752"/>
                  </a:lnTo>
                  <a:lnTo>
                    <a:pt x="22468" y="38637"/>
                  </a:lnTo>
                  <a:lnTo>
                    <a:pt x="24685" y="37448"/>
                  </a:lnTo>
                  <a:lnTo>
                    <a:pt x="26801" y="36408"/>
                  </a:lnTo>
                  <a:lnTo>
                    <a:pt x="29118" y="35517"/>
                  </a:lnTo>
                  <a:lnTo>
                    <a:pt x="31435" y="34625"/>
                  </a:lnTo>
                  <a:lnTo>
                    <a:pt x="33853" y="33808"/>
                  </a:lnTo>
                  <a:lnTo>
                    <a:pt x="36171" y="33213"/>
                  </a:lnTo>
                  <a:lnTo>
                    <a:pt x="38589" y="32544"/>
                  </a:lnTo>
                  <a:lnTo>
                    <a:pt x="41007" y="32024"/>
                  </a:lnTo>
                  <a:lnTo>
                    <a:pt x="43526" y="31578"/>
                  </a:lnTo>
                  <a:lnTo>
                    <a:pt x="46045" y="31356"/>
                  </a:lnTo>
                  <a:lnTo>
                    <a:pt x="48765" y="31058"/>
                  </a:lnTo>
                  <a:lnTo>
                    <a:pt x="51284" y="30984"/>
                  </a:lnTo>
                  <a:lnTo>
                    <a:pt x="53803" y="30910"/>
                  </a:lnTo>
                  <a:lnTo>
                    <a:pt x="53803" y="30910"/>
                  </a:lnTo>
                  <a:lnTo>
                    <a:pt x="57430" y="30984"/>
                  </a:lnTo>
                  <a:lnTo>
                    <a:pt x="60654" y="31207"/>
                  </a:lnTo>
                  <a:lnTo>
                    <a:pt x="63879" y="31578"/>
                  </a:lnTo>
                  <a:lnTo>
                    <a:pt x="66901" y="32099"/>
                  </a:lnTo>
                  <a:lnTo>
                    <a:pt x="69823" y="32767"/>
                  </a:lnTo>
                  <a:lnTo>
                    <a:pt x="72544" y="33510"/>
                  </a:lnTo>
                  <a:lnTo>
                    <a:pt x="75062" y="34402"/>
                  </a:lnTo>
                  <a:lnTo>
                    <a:pt x="77581" y="35442"/>
                  </a:lnTo>
                  <a:lnTo>
                    <a:pt x="80000" y="36557"/>
                  </a:lnTo>
                  <a:lnTo>
                    <a:pt x="82216" y="37746"/>
                  </a:lnTo>
                  <a:lnTo>
                    <a:pt x="84332" y="38934"/>
                  </a:lnTo>
                  <a:lnTo>
                    <a:pt x="86448" y="40198"/>
                  </a:lnTo>
                  <a:lnTo>
                    <a:pt x="88161" y="41609"/>
                  </a:lnTo>
                  <a:lnTo>
                    <a:pt x="89974" y="43021"/>
                  </a:lnTo>
                  <a:lnTo>
                    <a:pt x="91687" y="44433"/>
                  </a:lnTo>
                  <a:lnTo>
                    <a:pt x="93400" y="45993"/>
                  </a:lnTo>
                  <a:lnTo>
                    <a:pt x="93400" y="0"/>
                  </a:lnTo>
                  <a:lnTo>
                    <a:pt x="120000" y="0"/>
                  </a:lnTo>
                  <a:lnTo>
                    <a:pt x="120000" y="118142"/>
                  </a:lnTo>
                  <a:lnTo>
                    <a:pt x="93400" y="118142"/>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rgbClr val="000000"/>
                </a:solidFill>
                <a:latin typeface="Calibri"/>
                <a:ea typeface="Calibri"/>
                <a:cs typeface="Calibri"/>
                <a:sym typeface="Calibri"/>
              </a:endParaRPr>
            </a:p>
          </p:txBody>
        </p:sp>
        <p:sp>
          <p:nvSpPr>
            <p:cNvPr id="274" name="Shape 274" descr=" " title=" "/>
            <p:cNvSpPr/>
            <p:nvPr/>
          </p:nvSpPr>
          <p:spPr>
            <a:xfrm>
              <a:off x="1066862" y="4851501"/>
              <a:ext cx="12402" cy="12402"/>
            </a:xfrm>
            <a:custGeom>
              <a:avLst/>
              <a:gdLst/>
              <a:ahLst/>
              <a:cxnLst/>
              <a:rect l="0" t="0" r="0" b="0"/>
              <a:pathLst>
                <a:path w="120000" h="120000" extrusionOk="0">
                  <a:moveTo>
                    <a:pt x="50967" y="55135"/>
                  </a:moveTo>
                  <a:lnTo>
                    <a:pt x="61290" y="55135"/>
                  </a:lnTo>
                  <a:lnTo>
                    <a:pt x="61290" y="55135"/>
                  </a:lnTo>
                  <a:lnTo>
                    <a:pt x="65806" y="55135"/>
                  </a:lnTo>
                  <a:lnTo>
                    <a:pt x="69032" y="53189"/>
                  </a:lnTo>
                  <a:lnTo>
                    <a:pt x="71612" y="51891"/>
                  </a:lnTo>
                  <a:lnTo>
                    <a:pt x="71612" y="48000"/>
                  </a:lnTo>
                  <a:lnTo>
                    <a:pt x="71612" y="48000"/>
                  </a:lnTo>
                  <a:lnTo>
                    <a:pt x="71612" y="44756"/>
                  </a:lnTo>
                  <a:lnTo>
                    <a:pt x="69677" y="42810"/>
                  </a:lnTo>
                  <a:lnTo>
                    <a:pt x="65806" y="41513"/>
                  </a:lnTo>
                  <a:lnTo>
                    <a:pt x="61290" y="41513"/>
                  </a:lnTo>
                  <a:lnTo>
                    <a:pt x="50967" y="41513"/>
                  </a:lnTo>
                  <a:lnTo>
                    <a:pt x="50967" y="55135"/>
                  </a:lnTo>
                  <a:close/>
                  <a:moveTo>
                    <a:pt x="63870" y="27891"/>
                  </a:moveTo>
                  <a:lnTo>
                    <a:pt x="63870" y="27891"/>
                  </a:lnTo>
                  <a:lnTo>
                    <a:pt x="69032" y="28540"/>
                  </a:lnTo>
                  <a:lnTo>
                    <a:pt x="73548" y="29189"/>
                  </a:lnTo>
                  <a:lnTo>
                    <a:pt x="77419" y="31135"/>
                  </a:lnTo>
                  <a:lnTo>
                    <a:pt x="80645" y="32432"/>
                  </a:lnTo>
                  <a:lnTo>
                    <a:pt x="83870" y="35675"/>
                  </a:lnTo>
                  <a:lnTo>
                    <a:pt x="85161" y="38918"/>
                  </a:lnTo>
                  <a:lnTo>
                    <a:pt x="85806" y="42810"/>
                  </a:lnTo>
                  <a:lnTo>
                    <a:pt x="87096" y="47351"/>
                  </a:lnTo>
                  <a:lnTo>
                    <a:pt x="87096" y="47351"/>
                  </a:lnTo>
                  <a:lnTo>
                    <a:pt x="85806" y="51891"/>
                  </a:lnTo>
                  <a:lnTo>
                    <a:pt x="84516" y="55783"/>
                  </a:lnTo>
                  <a:lnTo>
                    <a:pt x="83225" y="59027"/>
                  </a:lnTo>
                  <a:lnTo>
                    <a:pt x="79354" y="60972"/>
                  </a:lnTo>
                  <a:lnTo>
                    <a:pt x="79354" y="60972"/>
                  </a:lnTo>
                  <a:lnTo>
                    <a:pt x="81935" y="63567"/>
                  </a:lnTo>
                  <a:lnTo>
                    <a:pt x="83870" y="66810"/>
                  </a:lnTo>
                  <a:lnTo>
                    <a:pt x="84516" y="70702"/>
                  </a:lnTo>
                  <a:lnTo>
                    <a:pt x="85161" y="78486"/>
                  </a:lnTo>
                  <a:lnTo>
                    <a:pt x="85161" y="78486"/>
                  </a:lnTo>
                  <a:lnTo>
                    <a:pt x="85806" y="84324"/>
                  </a:lnTo>
                  <a:lnTo>
                    <a:pt x="85806" y="88216"/>
                  </a:lnTo>
                  <a:lnTo>
                    <a:pt x="87741" y="90810"/>
                  </a:lnTo>
                  <a:lnTo>
                    <a:pt x="89677" y="92108"/>
                  </a:lnTo>
                  <a:lnTo>
                    <a:pt x="72258" y="92108"/>
                  </a:lnTo>
                  <a:lnTo>
                    <a:pt x="72258" y="92108"/>
                  </a:lnTo>
                  <a:lnTo>
                    <a:pt x="70967" y="87567"/>
                  </a:lnTo>
                  <a:lnTo>
                    <a:pt x="69677" y="81081"/>
                  </a:lnTo>
                  <a:lnTo>
                    <a:pt x="69677" y="81081"/>
                  </a:lnTo>
                  <a:lnTo>
                    <a:pt x="69677" y="73297"/>
                  </a:lnTo>
                  <a:lnTo>
                    <a:pt x="69032" y="71351"/>
                  </a:lnTo>
                  <a:lnTo>
                    <a:pt x="68387" y="69405"/>
                  </a:lnTo>
                  <a:lnTo>
                    <a:pt x="67741" y="68756"/>
                  </a:lnTo>
                  <a:lnTo>
                    <a:pt x="65806" y="68108"/>
                  </a:lnTo>
                  <a:lnTo>
                    <a:pt x="60645" y="68108"/>
                  </a:lnTo>
                  <a:lnTo>
                    <a:pt x="50967" y="68108"/>
                  </a:lnTo>
                  <a:lnTo>
                    <a:pt x="50967" y="92108"/>
                  </a:lnTo>
                  <a:lnTo>
                    <a:pt x="35483" y="92108"/>
                  </a:lnTo>
                  <a:lnTo>
                    <a:pt x="35483" y="27891"/>
                  </a:lnTo>
                  <a:lnTo>
                    <a:pt x="63870" y="27891"/>
                  </a:lnTo>
                  <a:close/>
                  <a:moveTo>
                    <a:pt x="11612" y="59675"/>
                  </a:moveTo>
                  <a:lnTo>
                    <a:pt x="11612" y="59675"/>
                  </a:lnTo>
                  <a:lnTo>
                    <a:pt x="12258" y="64864"/>
                  </a:lnTo>
                  <a:lnTo>
                    <a:pt x="12903" y="69405"/>
                  </a:lnTo>
                  <a:lnTo>
                    <a:pt x="13548" y="74594"/>
                  </a:lnTo>
                  <a:lnTo>
                    <a:pt x="15483" y="79135"/>
                  </a:lnTo>
                  <a:lnTo>
                    <a:pt x="20000" y="87567"/>
                  </a:lnTo>
                  <a:lnTo>
                    <a:pt x="25806" y="94702"/>
                  </a:lnTo>
                  <a:lnTo>
                    <a:pt x="32903" y="100540"/>
                  </a:lnTo>
                  <a:lnTo>
                    <a:pt x="41290" y="105081"/>
                  </a:lnTo>
                  <a:lnTo>
                    <a:pt x="45161" y="107027"/>
                  </a:lnTo>
                  <a:lnTo>
                    <a:pt x="49677" y="107675"/>
                  </a:lnTo>
                  <a:lnTo>
                    <a:pt x="54193" y="108324"/>
                  </a:lnTo>
                  <a:lnTo>
                    <a:pt x="60000" y="108972"/>
                  </a:lnTo>
                  <a:lnTo>
                    <a:pt x="60000" y="108972"/>
                  </a:lnTo>
                  <a:lnTo>
                    <a:pt x="64516" y="108324"/>
                  </a:lnTo>
                  <a:lnTo>
                    <a:pt x="69032" y="107675"/>
                  </a:lnTo>
                  <a:lnTo>
                    <a:pt x="73548" y="107027"/>
                  </a:lnTo>
                  <a:lnTo>
                    <a:pt x="78709" y="105081"/>
                  </a:lnTo>
                  <a:lnTo>
                    <a:pt x="87096" y="100540"/>
                  </a:lnTo>
                  <a:lnTo>
                    <a:pt x="93548" y="94702"/>
                  </a:lnTo>
                  <a:lnTo>
                    <a:pt x="100000" y="87567"/>
                  </a:lnTo>
                  <a:lnTo>
                    <a:pt x="103870" y="79135"/>
                  </a:lnTo>
                  <a:lnTo>
                    <a:pt x="105161" y="74594"/>
                  </a:lnTo>
                  <a:lnTo>
                    <a:pt x="107096" y="69405"/>
                  </a:lnTo>
                  <a:lnTo>
                    <a:pt x="107741" y="64864"/>
                  </a:lnTo>
                  <a:lnTo>
                    <a:pt x="107741" y="59675"/>
                  </a:lnTo>
                  <a:lnTo>
                    <a:pt x="107741" y="59675"/>
                  </a:lnTo>
                  <a:lnTo>
                    <a:pt x="107741" y="55135"/>
                  </a:lnTo>
                  <a:lnTo>
                    <a:pt x="107096" y="50594"/>
                  </a:lnTo>
                  <a:lnTo>
                    <a:pt x="105161" y="45405"/>
                  </a:lnTo>
                  <a:lnTo>
                    <a:pt x="103870" y="40864"/>
                  </a:lnTo>
                  <a:lnTo>
                    <a:pt x="100000" y="32432"/>
                  </a:lnTo>
                  <a:lnTo>
                    <a:pt x="93548" y="25297"/>
                  </a:lnTo>
                  <a:lnTo>
                    <a:pt x="87096" y="19459"/>
                  </a:lnTo>
                  <a:lnTo>
                    <a:pt x="78709" y="14918"/>
                  </a:lnTo>
                  <a:lnTo>
                    <a:pt x="73548" y="12972"/>
                  </a:lnTo>
                  <a:lnTo>
                    <a:pt x="69032" y="12324"/>
                  </a:lnTo>
                  <a:lnTo>
                    <a:pt x="64516" y="11675"/>
                  </a:lnTo>
                  <a:lnTo>
                    <a:pt x="60000" y="11027"/>
                  </a:lnTo>
                  <a:lnTo>
                    <a:pt x="60000" y="11027"/>
                  </a:lnTo>
                  <a:lnTo>
                    <a:pt x="54193" y="11675"/>
                  </a:lnTo>
                  <a:lnTo>
                    <a:pt x="49677" y="12324"/>
                  </a:lnTo>
                  <a:lnTo>
                    <a:pt x="45161" y="12972"/>
                  </a:lnTo>
                  <a:lnTo>
                    <a:pt x="40645" y="14918"/>
                  </a:lnTo>
                  <a:lnTo>
                    <a:pt x="32903" y="19459"/>
                  </a:lnTo>
                  <a:lnTo>
                    <a:pt x="25806" y="25297"/>
                  </a:lnTo>
                  <a:lnTo>
                    <a:pt x="20000" y="32432"/>
                  </a:lnTo>
                  <a:lnTo>
                    <a:pt x="15483" y="40864"/>
                  </a:lnTo>
                  <a:lnTo>
                    <a:pt x="13548" y="45405"/>
                  </a:lnTo>
                  <a:lnTo>
                    <a:pt x="12903" y="50594"/>
                  </a:lnTo>
                  <a:lnTo>
                    <a:pt x="12258" y="55135"/>
                  </a:lnTo>
                  <a:lnTo>
                    <a:pt x="11612" y="59675"/>
                  </a:lnTo>
                  <a:close/>
                  <a:moveTo>
                    <a:pt x="120000" y="59675"/>
                  </a:moveTo>
                  <a:lnTo>
                    <a:pt x="120000" y="59675"/>
                  </a:lnTo>
                  <a:lnTo>
                    <a:pt x="119354" y="66162"/>
                  </a:lnTo>
                  <a:lnTo>
                    <a:pt x="118709" y="72000"/>
                  </a:lnTo>
                  <a:lnTo>
                    <a:pt x="116774" y="78486"/>
                  </a:lnTo>
                  <a:lnTo>
                    <a:pt x="114838" y="83675"/>
                  </a:lnTo>
                  <a:lnTo>
                    <a:pt x="112258" y="88864"/>
                  </a:lnTo>
                  <a:lnTo>
                    <a:pt x="109032" y="94054"/>
                  </a:lnTo>
                  <a:lnTo>
                    <a:pt x="106451" y="98594"/>
                  </a:lnTo>
                  <a:lnTo>
                    <a:pt x="102580" y="102486"/>
                  </a:lnTo>
                  <a:lnTo>
                    <a:pt x="97419" y="107027"/>
                  </a:lnTo>
                  <a:lnTo>
                    <a:pt x="92903" y="110270"/>
                  </a:lnTo>
                  <a:lnTo>
                    <a:pt x="88387" y="112864"/>
                  </a:lnTo>
                  <a:lnTo>
                    <a:pt x="83225" y="115459"/>
                  </a:lnTo>
                  <a:lnTo>
                    <a:pt x="77419" y="118054"/>
                  </a:lnTo>
                  <a:lnTo>
                    <a:pt x="72258" y="119351"/>
                  </a:lnTo>
                  <a:lnTo>
                    <a:pt x="65806" y="120000"/>
                  </a:lnTo>
                  <a:lnTo>
                    <a:pt x="60000" y="120000"/>
                  </a:lnTo>
                  <a:lnTo>
                    <a:pt x="60000" y="120000"/>
                  </a:lnTo>
                  <a:lnTo>
                    <a:pt x="53548" y="120000"/>
                  </a:lnTo>
                  <a:lnTo>
                    <a:pt x="47741" y="119351"/>
                  </a:lnTo>
                  <a:lnTo>
                    <a:pt x="41935" y="118054"/>
                  </a:lnTo>
                  <a:lnTo>
                    <a:pt x="36774" y="115459"/>
                  </a:lnTo>
                  <a:lnTo>
                    <a:pt x="31612" y="112864"/>
                  </a:lnTo>
                  <a:lnTo>
                    <a:pt x="25806" y="110270"/>
                  </a:lnTo>
                  <a:lnTo>
                    <a:pt x="21290" y="107027"/>
                  </a:lnTo>
                  <a:lnTo>
                    <a:pt x="17419" y="102486"/>
                  </a:lnTo>
                  <a:lnTo>
                    <a:pt x="13548" y="98594"/>
                  </a:lnTo>
                  <a:lnTo>
                    <a:pt x="9677" y="94054"/>
                  </a:lnTo>
                  <a:lnTo>
                    <a:pt x="6451" y="88864"/>
                  </a:lnTo>
                  <a:lnTo>
                    <a:pt x="4516" y="83675"/>
                  </a:lnTo>
                  <a:lnTo>
                    <a:pt x="2580" y="78486"/>
                  </a:lnTo>
                  <a:lnTo>
                    <a:pt x="1290" y="72000"/>
                  </a:lnTo>
                  <a:lnTo>
                    <a:pt x="0" y="66162"/>
                  </a:lnTo>
                  <a:lnTo>
                    <a:pt x="0" y="59675"/>
                  </a:lnTo>
                  <a:lnTo>
                    <a:pt x="0" y="59675"/>
                  </a:lnTo>
                  <a:lnTo>
                    <a:pt x="0" y="53189"/>
                  </a:lnTo>
                  <a:lnTo>
                    <a:pt x="1290" y="48000"/>
                  </a:lnTo>
                  <a:lnTo>
                    <a:pt x="2580" y="41513"/>
                  </a:lnTo>
                  <a:lnTo>
                    <a:pt x="4516" y="36324"/>
                  </a:lnTo>
                  <a:lnTo>
                    <a:pt x="6451" y="31135"/>
                  </a:lnTo>
                  <a:lnTo>
                    <a:pt x="9677" y="26594"/>
                  </a:lnTo>
                  <a:lnTo>
                    <a:pt x="13548" y="21405"/>
                  </a:lnTo>
                  <a:lnTo>
                    <a:pt x="17419" y="16864"/>
                  </a:lnTo>
                  <a:lnTo>
                    <a:pt x="21290" y="12972"/>
                  </a:lnTo>
                  <a:lnTo>
                    <a:pt x="25806" y="10378"/>
                  </a:lnTo>
                  <a:lnTo>
                    <a:pt x="31612" y="7135"/>
                  </a:lnTo>
                  <a:lnTo>
                    <a:pt x="36774" y="4540"/>
                  </a:lnTo>
                  <a:lnTo>
                    <a:pt x="41935" y="2594"/>
                  </a:lnTo>
                  <a:lnTo>
                    <a:pt x="47741" y="648"/>
                  </a:lnTo>
                  <a:lnTo>
                    <a:pt x="53548" y="0"/>
                  </a:lnTo>
                  <a:lnTo>
                    <a:pt x="60000" y="0"/>
                  </a:lnTo>
                  <a:lnTo>
                    <a:pt x="60000" y="0"/>
                  </a:lnTo>
                  <a:lnTo>
                    <a:pt x="65806" y="0"/>
                  </a:lnTo>
                  <a:lnTo>
                    <a:pt x="72258" y="648"/>
                  </a:lnTo>
                  <a:lnTo>
                    <a:pt x="77419" y="2594"/>
                  </a:lnTo>
                  <a:lnTo>
                    <a:pt x="83225" y="4540"/>
                  </a:lnTo>
                  <a:lnTo>
                    <a:pt x="88387" y="7135"/>
                  </a:lnTo>
                  <a:lnTo>
                    <a:pt x="92903" y="10378"/>
                  </a:lnTo>
                  <a:lnTo>
                    <a:pt x="97419" y="12972"/>
                  </a:lnTo>
                  <a:lnTo>
                    <a:pt x="102580" y="16864"/>
                  </a:lnTo>
                  <a:lnTo>
                    <a:pt x="106451" y="21405"/>
                  </a:lnTo>
                  <a:lnTo>
                    <a:pt x="109032" y="26594"/>
                  </a:lnTo>
                  <a:lnTo>
                    <a:pt x="112258" y="31135"/>
                  </a:lnTo>
                  <a:lnTo>
                    <a:pt x="114838" y="36324"/>
                  </a:lnTo>
                  <a:lnTo>
                    <a:pt x="116774" y="41513"/>
                  </a:lnTo>
                  <a:lnTo>
                    <a:pt x="118709" y="48000"/>
                  </a:lnTo>
                  <a:lnTo>
                    <a:pt x="119354" y="53189"/>
                  </a:lnTo>
                  <a:lnTo>
                    <a:pt x="120000" y="59675"/>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rgbClr val="000000"/>
                </a:solidFill>
                <a:latin typeface="Calibri"/>
                <a:ea typeface="Calibri"/>
                <a:cs typeface="Calibri"/>
                <a:sym typeface="Calibri"/>
              </a:endParaRPr>
            </a:p>
          </p:txBody>
        </p:sp>
      </p:grpSp>
      <p:grpSp>
        <p:nvGrpSpPr>
          <p:cNvPr id="275" name="Shape 275" descr="BbWorld logo" title="BbWorld logo"/>
          <p:cNvGrpSpPr/>
          <p:nvPr/>
        </p:nvGrpSpPr>
        <p:grpSpPr>
          <a:xfrm>
            <a:off x="4095752" y="4795647"/>
            <a:ext cx="952496" cy="219456"/>
            <a:chOff x="4095752" y="4795647"/>
            <a:chExt cx="952496" cy="219456"/>
          </a:xfrm>
        </p:grpSpPr>
        <p:grpSp>
          <p:nvGrpSpPr>
            <p:cNvPr id="276" name="Shape 276" descr=" " title=" "/>
            <p:cNvGrpSpPr/>
            <p:nvPr/>
          </p:nvGrpSpPr>
          <p:grpSpPr>
            <a:xfrm>
              <a:off x="4828792" y="4795647"/>
              <a:ext cx="219456" cy="219456"/>
              <a:chOff x="4828792" y="4795647"/>
              <a:chExt cx="219456" cy="219456"/>
            </a:xfrm>
          </p:grpSpPr>
          <p:sp>
            <p:nvSpPr>
              <p:cNvPr id="277" name="Shape 277" descr=" " title=" "/>
              <p:cNvSpPr/>
              <p:nvPr/>
            </p:nvSpPr>
            <p:spPr>
              <a:xfrm>
                <a:off x="4828792" y="4795647"/>
                <a:ext cx="219456" cy="219456"/>
              </a:xfrm>
              <a:custGeom>
                <a:avLst/>
                <a:gdLst/>
                <a:ahLst/>
                <a:cxnLst/>
                <a:rect l="0" t="0" r="0" b="0"/>
                <a:pathLst>
                  <a:path w="120000" h="120000" extrusionOk="0">
                    <a:moveTo>
                      <a:pt x="60155" y="120000"/>
                    </a:moveTo>
                    <a:lnTo>
                      <a:pt x="60155" y="120000"/>
                    </a:lnTo>
                    <a:lnTo>
                      <a:pt x="57038" y="119688"/>
                    </a:lnTo>
                    <a:lnTo>
                      <a:pt x="53766" y="119532"/>
                    </a:lnTo>
                    <a:lnTo>
                      <a:pt x="50961" y="119064"/>
                    </a:lnTo>
                    <a:lnTo>
                      <a:pt x="48000" y="118597"/>
                    </a:lnTo>
                    <a:lnTo>
                      <a:pt x="45038" y="117974"/>
                    </a:lnTo>
                    <a:lnTo>
                      <a:pt x="42233" y="117038"/>
                    </a:lnTo>
                    <a:lnTo>
                      <a:pt x="39428" y="116103"/>
                    </a:lnTo>
                    <a:lnTo>
                      <a:pt x="36779" y="115012"/>
                    </a:lnTo>
                    <a:lnTo>
                      <a:pt x="34129" y="113922"/>
                    </a:lnTo>
                    <a:lnTo>
                      <a:pt x="31324" y="112519"/>
                    </a:lnTo>
                    <a:lnTo>
                      <a:pt x="28987" y="111272"/>
                    </a:lnTo>
                    <a:lnTo>
                      <a:pt x="26493" y="109714"/>
                    </a:lnTo>
                    <a:lnTo>
                      <a:pt x="24155" y="107844"/>
                    </a:lnTo>
                    <a:lnTo>
                      <a:pt x="21818" y="106129"/>
                    </a:lnTo>
                    <a:lnTo>
                      <a:pt x="19792" y="104259"/>
                    </a:lnTo>
                    <a:lnTo>
                      <a:pt x="17454" y="102233"/>
                    </a:lnTo>
                    <a:lnTo>
                      <a:pt x="15740" y="100207"/>
                    </a:lnTo>
                    <a:lnTo>
                      <a:pt x="13714" y="98025"/>
                    </a:lnTo>
                    <a:lnTo>
                      <a:pt x="11844" y="95688"/>
                    </a:lnTo>
                    <a:lnTo>
                      <a:pt x="10285" y="93506"/>
                    </a:lnTo>
                    <a:lnTo>
                      <a:pt x="8727" y="91012"/>
                    </a:lnTo>
                    <a:lnTo>
                      <a:pt x="7168" y="88363"/>
                    </a:lnTo>
                    <a:lnTo>
                      <a:pt x="5766" y="85870"/>
                    </a:lnTo>
                    <a:lnTo>
                      <a:pt x="4675" y="83220"/>
                    </a:lnTo>
                    <a:lnTo>
                      <a:pt x="3584" y="80571"/>
                    </a:lnTo>
                    <a:lnTo>
                      <a:pt x="2649" y="77766"/>
                    </a:lnTo>
                    <a:lnTo>
                      <a:pt x="2025" y="74961"/>
                    </a:lnTo>
                    <a:lnTo>
                      <a:pt x="1246" y="72000"/>
                    </a:lnTo>
                    <a:lnTo>
                      <a:pt x="623" y="69038"/>
                    </a:lnTo>
                    <a:lnTo>
                      <a:pt x="155" y="65922"/>
                    </a:lnTo>
                    <a:lnTo>
                      <a:pt x="0" y="62961"/>
                    </a:lnTo>
                    <a:lnTo>
                      <a:pt x="0" y="59844"/>
                    </a:lnTo>
                    <a:lnTo>
                      <a:pt x="0" y="59844"/>
                    </a:lnTo>
                    <a:lnTo>
                      <a:pt x="0" y="56727"/>
                    </a:lnTo>
                    <a:lnTo>
                      <a:pt x="155" y="53766"/>
                    </a:lnTo>
                    <a:lnTo>
                      <a:pt x="623" y="50649"/>
                    </a:lnTo>
                    <a:lnTo>
                      <a:pt x="1246" y="47688"/>
                    </a:lnTo>
                    <a:lnTo>
                      <a:pt x="2025" y="44883"/>
                    </a:lnTo>
                    <a:lnTo>
                      <a:pt x="2649" y="42233"/>
                    </a:lnTo>
                    <a:lnTo>
                      <a:pt x="3584" y="39272"/>
                    </a:lnTo>
                    <a:lnTo>
                      <a:pt x="4675" y="36623"/>
                    </a:lnTo>
                    <a:lnTo>
                      <a:pt x="5766" y="33818"/>
                    </a:lnTo>
                    <a:lnTo>
                      <a:pt x="7168" y="31324"/>
                    </a:lnTo>
                    <a:lnTo>
                      <a:pt x="8727" y="28987"/>
                    </a:lnTo>
                    <a:lnTo>
                      <a:pt x="10285" y="26493"/>
                    </a:lnTo>
                    <a:lnTo>
                      <a:pt x="11844" y="24000"/>
                    </a:lnTo>
                    <a:lnTo>
                      <a:pt x="13714" y="21818"/>
                    </a:lnTo>
                    <a:lnTo>
                      <a:pt x="15740" y="19480"/>
                    </a:lnTo>
                    <a:lnTo>
                      <a:pt x="17454" y="17454"/>
                    </a:lnTo>
                    <a:lnTo>
                      <a:pt x="19792" y="15428"/>
                    </a:lnTo>
                    <a:lnTo>
                      <a:pt x="21818" y="13714"/>
                    </a:lnTo>
                    <a:lnTo>
                      <a:pt x="24155" y="11844"/>
                    </a:lnTo>
                    <a:lnTo>
                      <a:pt x="26493" y="10129"/>
                    </a:lnTo>
                    <a:lnTo>
                      <a:pt x="28987" y="8571"/>
                    </a:lnTo>
                    <a:lnTo>
                      <a:pt x="31324" y="7168"/>
                    </a:lnTo>
                    <a:lnTo>
                      <a:pt x="34129" y="5766"/>
                    </a:lnTo>
                    <a:lnTo>
                      <a:pt x="36779" y="4675"/>
                    </a:lnTo>
                    <a:lnTo>
                      <a:pt x="39428" y="3584"/>
                    </a:lnTo>
                    <a:lnTo>
                      <a:pt x="42233" y="2649"/>
                    </a:lnTo>
                    <a:lnTo>
                      <a:pt x="45038" y="1870"/>
                    </a:lnTo>
                    <a:lnTo>
                      <a:pt x="48000" y="1090"/>
                    </a:lnTo>
                    <a:lnTo>
                      <a:pt x="50961" y="623"/>
                    </a:lnTo>
                    <a:lnTo>
                      <a:pt x="53766" y="155"/>
                    </a:lnTo>
                    <a:lnTo>
                      <a:pt x="57038" y="0"/>
                    </a:lnTo>
                    <a:lnTo>
                      <a:pt x="60155" y="0"/>
                    </a:lnTo>
                    <a:lnTo>
                      <a:pt x="60155" y="0"/>
                    </a:lnTo>
                    <a:lnTo>
                      <a:pt x="62961" y="0"/>
                    </a:lnTo>
                    <a:lnTo>
                      <a:pt x="66233" y="155"/>
                    </a:lnTo>
                    <a:lnTo>
                      <a:pt x="69038" y="623"/>
                    </a:lnTo>
                    <a:lnTo>
                      <a:pt x="72000" y="1090"/>
                    </a:lnTo>
                    <a:lnTo>
                      <a:pt x="74961" y="1870"/>
                    </a:lnTo>
                    <a:lnTo>
                      <a:pt x="77922" y="2649"/>
                    </a:lnTo>
                    <a:lnTo>
                      <a:pt x="80571" y="3584"/>
                    </a:lnTo>
                    <a:lnTo>
                      <a:pt x="83532" y="4675"/>
                    </a:lnTo>
                    <a:lnTo>
                      <a:pt x="85870" y="5766"/>
                    </a:lnTo>
                    <a:lnTo>
                      <a:pt x="88675" y="7168"/>
                    </a:lnTo>
                    <a:lnTo>
                      <a:pt x="91012" y="8571"/>
                    </a:lnTo>
                    <a:lnTo>
                      <a:pt x="93506" y="10129"/>
                    </a:lnTo>
                    <a:lnTo>
                      <a:pt x="95844" y="11844"/>
                    </a:lnTo>
                    <a:lnTo>
                      <a:pt x="98337" y="13714"/>
                    </a:lnTo>
                    <a:lnTo>
                      <a:pt x="100363" y="15428"/>
                    </a:lnTo>
                    <a:lnTo>
                      <a:pt x="102545" y="17454"/>
                    </a:lnTo>
                    <a:lnTo>
                      <a:pt x="104259" y="19480"/>
                    </a:lnTo>
                    <a:lnTo>
                      <a:pt x="106285" y="21818"/>
                    </a:lnTo>
                    <a:lnTo>
                      <a:pt x="108155" y="24000"/>
                    </a:lnTo>
                    <a:lnTo>
                      <a:pt x="109714" y="26493"/>
                    </a:lnTo>
                    <a:lnTo>
                      <a:pt x="111272" y="28987"/>
                    </a:lnTo>
                    <a:lnTo>
                      <a:pt x="112831" y="31324"/>
                    </a:lnTo>
                    <a:lnTo>
                      <a:pt x="114233" y="33818"/>
                    </a:lnTo>
                    <a:lnTo>
                      <a:pt x="115324" y="36623"/>
                    </a:lnTo>
                    <a:lnTo>
                      <a:pt x="116415" y="39272"/>
                    </a:lnTo>
                    <a:lnTo>
                      <a:pt x="117350" y="42233"/>
                    </a:lnTo>
                    <a:lnTo>
                      <a:pt x="118285" y="44883"/>
                    </a:lnTo>
                    <a:lnTo>
                      <a:pt x="118753" y="47688"/>
                    </a:lnTo>
                    <a:lnTo>
                      <a:pt x="119376" y="50649"/>
                    </a:lnTo>
                    <a:lnTo>
                      <a:pt x="119844" y="53766"/>
                    </a:lnTo>
                    <a:lnTo>
                      <a:pt x="120000" y="56727"/>
                    </a:lnTo>
                    <a:lnTo>
                      <a:pt x="120000" y="59844"/>
                    </a:lnTo>
                    <a:lnTo>
                      <a:pt x="120000" y="59844"/>
                    </a:lnTo>
                    <a:lnTo>
                      <a:pt x="120000" y="62961"/>
                    </a:lnTo>
                    <a:lnTo>
                      <a:pt x="119844" y="65922"/>
                    </a:lnTo>
                    <a:lnTo>
                      <a:pt x="119376" y="69038"/>
                    </a:lnTo>
                    <a:lnTo>
                      <a:pt x="118753" y="72000"/>
                    </a:lnTo>
                    <a:lnTo>
                      <a:pt x="118285" y="74961"/>
                    </a:lnTo>
                    <a:lnTo>
                      <a:pt x="117350" y="77766"/>
                    </a:lnTo>
                    <a:lnTo>
                      <a:pt x="116415" y="80571"/>
                    </a:lnTo>
                    <a:lnTo>
                      <a:pt x="115324" y="83220"/>
                    </a:lnTo>
                    <a:lnTo>
                      <a:pt x="114233" y="85870"/>
                    </a:lnTo>
                    <a:lnTo>
                      <a:pt x="112831" y="88363"/>
                    </a:lnTo>
                    <a:lnTo>
                      <a:pt x="111272" y="91012"/>
                    </a:lnTo>
                    <a:lnTo>
                      <a:pt x="109714" y="93506"/>
                    </a:lnTo>
                    <a:lnTo>
                      <a:pt x="108155" y="95688"/>
                    </a:lnTo>
                    <a:lnTo>
                      <a:pt x="106285" y="98025"/>
                    </a:lnTo>
                    <a:lnTo>
                      <a:pt x="104259" y="100207"/>
                    </a:lnTo>
                    <a:lnTo>
                      <a:pt x="102545" y="102233"/>
                    </a:lnTo>
                    <a:lnTo>
                      <a:pt x="100363" y="104259"/>
                    </a:lnTo>
                    <a:lnTo>
                      <a:pt x="98337" y="106129"/>
                    </a:lnTo>
                    <a:lnTo>
                      <a:pt x="95844" y="107844"/>
                    </a:lnTo>
                    <a:lnTo>
                      <a:pt x="93506" y="109714"/>
                    </a:lnTo>
                    <a:lnTo>
                      <a:pt x="91012" y="111272"/>
                    </a:lnTo>
                    <a:lnTo>
                      <a:pt x="88675" y="112519"/>
                    </a:lnTo>
                    <a:lnTo>
                      <a:pt x="85870" y="113922"/>
                    </a:lnTo>
                    <a:lnTo>
                      <a:pt x="83532" y="115012"/>
                    </a:lnTo>
                    <a:lnTo>
                      <a:pt x="80571" y="116103"/>
                    </a:lnTo>
                    <a:lnTo>
                      <a:pt x="77922" y="117038"/>
                    </a:lnTo>
                    <a:lnTo>
                      <a:pt x="74961" y="117974"/>
                    </a:lnTo>
                    <a:lnTo>
                      <a:pt x="72000" y="118597"/>
                    </a:lnTo>
                    <a:lnTo>
                      <a:pt x="69038" y="119064"/>
                    </a:lnTo>
                    <a:lnTo>
                      <a:pt x="66233" y="119532"/>
                    </a:lnTo>
                    <a:lnTo>
                      <a:pt x="62961" y="119688"/>
                    </a:lnTo>
                    <a:lnTo>
                      <a:pt x="60155" y="120000"/>
                    </a:lnTo>
                    <a:close/>
                    <a:moveTo>
                      <a:pt x="60155" y="3740"/>
                    </a:moveTo>
                    <a:lnTo>
                      <a:pt x="60155" y="3740"/>
                    </a:lnTo>
                    <a:lnTo>
                      <a:pt x="57194" y="3740"/>
                    </a:lnTo>
                    <a:lnTo>
                      <a:pt x="54233" y="4051"/>
                    </a:lnTo>
                    <a:lnTo>
                      <a:pt x="51428" y="4519"/>
                    </a:lnTo>
                    <a:lnTo>
                      <a:pt x="48623" y="4987"/>
                    </a:lnTo>
                    <a:lnTo>
                      <a:pt x="45974" y="5610"/>
                    </a:lnTo>
                    <a:lnTo>
                      <a:pt x="43324" y="6233"/>
                    </a:lnTo>
                    <a:lnTo>
                      <a:pt x="40831" y="7168"/>
                    </a:lnTo>
                    <a:lnTo>
                      <a:pt x="38181" y="8259"/>
                    </a:lnTo>
                    <a:lnTo>
                      <a:pt x="33194" y="10597"/>
                    </a:lnTo>
                    <a:lnTo>
                      <a:pt x="28675" y="13402"/>
                    </a:lnTo>
                    <a:lnTo>
                      <a:pt x="24467" y="16519"/>
                    </a:lnTo>
                    <a:lnTo>
                      <a:pt x="20415" y="20103"/>
                    </a:lnTo>
                    <a:lnTo>
                      <a:pt x="16831" y="24155"/>
                    </a:lnTo>
                    <a:lnTo>
                      <a:pt x="13402" y="28519"/>
                    </a:lnTo>
                    <a:lnTo>
                      <a:pt x="10753" y="33194"/>
                    </a:lnTo>
                    <a:lnTo>
                      <a:pt x="8259" y="38181"/>
                    </a:lnTo>
                    <a:lnTo>
                      <a:pt x="7324" y="40519"/>
                    </a:lnTo>
                    <a:lnTo>
                      <a:pt x="6545" y="43324"/>
                    </a:lnTo>
                    <a:lnTo>
                      <a:pt x="5610" y="45974"/>
                    </a:lnTo>
                    <a:lnTo>
                      <a:pt x="5142" y="48623"/>
                    </a:lnTo>
                    <a:lnTo>
                      <a:pt x="4519" y="51272"/>
                    </a:lnTo>
                    <a:lnTo>
                      <a:pt x="4207" y="54233"/>
                    </a:lnTo>
                    <a:lnTo>
                      <a:pt x="4051" y="56883"/>
                    </a:lnTo>
                    <a:lnTo>
                      <a:pt x="3740" y="59844"/>
                    </a:lnTo>
                    <a:lnTo>
                      <a:pt x="3740" y="59844"/>
                    </a:lnTo>
                    <a:lnTo>
                      <a:pt x="4051" y="62805"/>
                    </a:lnTo>
                    <a:lnTo>
                      <a:pt x="4207" y="65766"/>
                    </a:lnTo>
                    <a:lnTo>
                      <a:pt x="4519" y="68415"/>
                    </a:lnTo>
                    <a:lnTo>
                      <a:pt x="5142" y="71064"/>
                    </a:lnTo>
                    <a:lnTo>
                      <a:pt x="5610" y="74025"/>
                    </a:lnTo>
                    <a:lnTo>
                      <a:pt x="6545" y="76519"/>
                    </a:lnTo>
                    <a:lnTo>
                      <a:pt x="7324" y="79168"/>
                    </a:lnTo>
                    <a:lnTo>
                      <a:pt x="8259" y="81662"/>
                    </a:lnTo>
                    <a:lnTo>
                      <a:pt x="10753" y="86493"/>
                    </a:lnTo>
                    <a:lnTo>
                      <a:pt x="13402" y="91324"/>
                    </a:lnTo>
                    <a:lnTo>
                      <a:pt x="16831" y="95532"/>
                    </a:lnTo>
                    <a:lnTo>
                      <a:pt x="20415" y="99584"/>
                    </a:lnTo>
                    <a:lnTo>
                      <a:pt x="24467" y="103168"/>
                    </a:lnTo>
                    <a:lnTo>
                      <a:pt x="28675" y="106285"/>
                    </a:lnTo>
                    <a:lnTo>
                      <a:pt x="33194" y="109246"/>
                    </a:lnTo>
                    <a:lnTo>
                      <a:pt x="38181" y="111428"/>
                    </a:lnTo>
                    <a:lnTo>
                      <a:pt x="40831" y="112519"/>
                    </a:lnTo>
                    <a:lnTo>
                      <a:pt x="43324" y="113454"/>
                    </a:lnTo>
                    <a:lnTo>
                      <a:pt x="45974" y="114077"/>
                    </a:lnTo>
                    <a:lnTo>
                      <a:pt x="48623" y="114857"/>
                    </a:lnTo>
                    <a:lnTo>
                      <a:pt x="51428" y="115324"/>
                    </a:lnTo>
                    <a:lnTo>
                      <a:pt x="54233" y="115636"/>
                    </a:lnTo>
                    <a:lnTo>
                      <a:pt x="57194" y="115948"/>
                    </a:lnTo>
                    <a:lnTo>
                      <a:pt x="60155" y="115948"/>
                    </a:lnTo>
                    <a:lnTo>
                      <a:pt x="60155" y="115948"/>
                    </a:lnTo>
                    <a:lnTo>
                      <a:pt x="62805" y="115948"/>
                    </a:lnTo>
                    <a:lnTo>
                      <a:pt x="65766" y="115636"/>
                    </a:lnTo>
                    <a:lnTo>
                      <a:pt x="68571" y="115324"/>
                    </a:lnTo>
                    <a:lnTo>
                      <a:pt x="71376" y="114857"/>
                    </a:lnTo>
                    <a:lnTo>
                      <a:pt x="74025" y="114077"/>
                    </a:lnTo>
                    <a:lnTo>
                      <a:pt x="76675" y="113454"/>
                    </a:lnTo>
                    <a:lnTo>
                      <a:pt x="79168" y="112519"/>
                    </a:lnTo>
                    <a:lnTo>
                      <a:pt x="81818" y="111428"/>
                    </a:lnTo>
                    <a:lnTo>
                      <a:pt x="86805" y="109246"/>
                    </a:lnTo>
                    <a:lnTo>
                      <a:pt x="91324" y="106285"/>
                    </a:lnTo>
                    <a:lnTo>
                      <a:pt x="95532" y="103168"/>
                    </a:lnTo>
                    <a:lnTo>
                      <a:pt x="99584" y="99584"/>
                    </a:lnTo>
                    <a:lnTo>
                      <a:pt x="103168" y="95532"/>
                    </a:lnTo>
                    <a:lnTo>
                      <a:pt x="106597" y="91324"/>
                    </a:lnTo>
                    <a:lnTo>
                      <a:pt x="109246" y="86493"/>
                    </a:lnTo>
                    <a:lnTo>
                      <a:pt x="111740" y="81662"/>
                    </a:lnTo>
                    <a:lnTo>
                      <a:pt x="112675" y="79168"/>
                    </a:lnTo>
                    <a:lnTo>
                      <a:pt x="113454" y="76519"/>
                    </a:lnTo>
                    <a:lnTo>
                      <a:pt x="114389" y="74025"/>
                    </a:lnTo>
                    <a:lnTo>
                      <a:pt x="114857" y="71064"/>
                    </a:lnTo>
                    <a:lnTo>
                      <a:pt x="115480" y="68415"/>
                    </a:lnTo>
                    <a:lnTo>
                      <a:pt x="115792" y="65766"/>
                    </a:lnTo>
                    <a:lnTo>
                      <a:pt x="115948" y="62805"/>
                    </a:lnTo>
                    <a:lnTo>
                      <a:pt x="116259" y="59844"/>
                    </a:lnTo>
                    <a:lnTo>
                      <a:pt x="116259" y="59844"/>
                    </a:lnTo>
                    <a:lnTo>
                      <a:pt x="115948" y="56883"/>
                    </a:lnTo>
                    <a:lnTo>
                      <a:pt x="115792" y="54233"/>
                    </a:lnTo>
                    <a:lnTo>
                      <a:pt x="115480" y="51272"/>
                    </a:lnTo>
                    <a:lnTo>
                      <a:pt x="114857" y="48623"/>
                    </a:lnTo>
                    <a:lnTo>
                      <a:pt x="114389" y="45974"/>
                    </a:lnTo>
                    <a:lnTo>
                      <a:pt x="113454" y="43324"/>
                    </a:lnTo>
                    <a:lnTo>
                      <a:pt x="112675" y="40519"/>
                    </a:lnTo>
                    <a:lnTo>
                      <a:pt x="111740" y="38181"/>
                    </a:lnTo>
                    <a:lnTo>
                      <a:pt x="109246" y="33194"/>
                    </a:lnTo>
                    <a:lnTo>
                      <a:pt x="106597" y="28519"/>
                    </a:lnTo>
                    <a:lnTo>
                      <a:pt x="103168" y="24155"/>
                    </a:lnTo>
                    <a:lnTo>
                      <a:pt x="99584" y="20103"/>
                    </a:lnTo>
                    <a:lnTo>
                      <a:pt x="95532" y="16519"/>
                    </a:lnTo>
                    <a:lnTo>
                      <a:pt x="91324" y="13402"/>
                    </a:lnTo>
                    <a:lnTo>
                      <a:pt x="86805" y="10597"/>
                    </a:lnTo>
                    <a:lnTo>
                      <a:pt x="81818" y="8259"/>
                    </a:lnTo>
                    <a:lnTo>
                      <a:pt x="79168" y="7168"/>
                    </a:lnTo>
                    <a:lnTo>
                      <a:pt x="76675" y="6233"/>
                    </a:lnTo>
                    <a:lnTo>
                      <a:pt x="74025" y="5610"/>
                    </a:lnTo>
                    <a:lnTo>
                      <a:pt x="71376" y="4987"/>
                    </a:lnTo>
                    <a:lnTo>
                      <a:pt x="68571" y="4519"/>
                    </a:lnTo>
                    <a:lnTo>
                      <a:pt x="65766" y="4051"/>
                    </a:lnTo>
                    <a:lnTo>
                      <a:pt x="62805" y="3740"/>
                    </a:lnTo>
                    <a:lnTo>
                      <a:pt x="60155" y="3740"/>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78" name="Shape 278" descr=" " title=" "/>
              <p:cNvSpPr/>
              <p:nvPr/>
            </p:nvSpPr>
            <p:spPr>
              <a:xfrm>
                <a:off x="4878383" y="4858064"/>
                <a:ext cx="28216" cy="100038"/>
              </a:xfrm>
              <a:custGeom>
                <a:avLst/>
                <a:gdLst/>
                <a:ahLst/>
                <a:cxnLst/>
                <a:rect l="0" t="0" r="0" b="0"/>
                <a:pathLst>
                  <a:path w="120000" h="120000" extrusionOk="0">
                    <a:moveTo>
                      <a:pt x="90909" y="9230"/>
                    </a:moveTo>
                    <a:lnTo>
                      <a:pt x="8484" y="17094"/>
                    </a:lnTo>
                    <a:lnTo>
                      <a:pt x="0" y="10256"/>
                    </a:lnTo>
                    <a:lnTo>
                      <a:pt x="98181" y="0"/>
                    </a:lnTo>
                    <a:lnTo>
                      <a:pt x="119999" y="0"/>
                    </a:lnTo>
                    <a:lnTo>
                      <a:pt x="119999" y="119999"/>
                    </a:lnTo>
                    <a:lnTo>
                      <a:pt x="90909" y="119999"/>
                    </a:lnTo>
                    <a:lnTo>
                      <a:pt x="90909" y="9230"/>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79" name="Shape 279" descr=" " title=" "/>
              <p:cNvSpPr/>
              <p:nvPr/>
            </p:nvSpPr>
            <p:spPr>
              <a:xfrm>
                <a:off x="4931395" y="4858919"/>
                <a:ext cx="66122" cy="99183"/>
              </a:xfrm>
              <a:custGeom>
                <a:avLst/>
                <a:gdLst/>
                <a:ahLst/>
                <a:cxnLst/>
                <a:rect l="0" t="0" r="0" b="0"/>
                <a:pathLst>
                  <a:path w="120000" h="120000" extrusionOk="0">
                    <a:moveTo>
                      <a:pt x="105000" y="8275"/>
                    </a:moveTo>
                    <a:lnTo>
                      <a:pt x="0" y="8275"/>
                    </a:lnTo>
                    <a:lnTo>
                      <a:pt x="0" y="0"/>
                    </a:lnTo>
                    <a:lnTo>
                      <a:pt x="120000" y="0"/>
                    </a:lnTo>
                    <a:lnTo>
                      <a:pt x="120000" y="6206"/>
                    </a:lnTo>
                    <a:lnTo>
                      <a:pt x="37241" y="120000"/>
                    </a:lnTo>
                    <a:lnTo>
                      <a:pt x="22758" y="120000"/>
                    </a:lnTo>
                    <a:lnTo>
                      <a:pt x="105000" y="8275"/>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grpSp>
          <p:nvGrpSpPr>
            <p:cNvPr id="280" name="Shape 280" descr=" " title=" "/>
            <p:cNvGrpSpPr/>
            <p:nvPr/>
          </p:nvGrpSpPr>
          <p:grpSpPr>
            <a:xfrm>
              <a:off x="4095752" y="4854359"/>
              <a:ext cx="726769" cy="104882"/>
              <a:chOff x="4095752" y="4854359"/>
              <a:chExt cx="726769" cy="104882"/>
            </a:xfrm>
          </p:grpSpPr>
          <p:sp>
            <p:nvSpPr>
              <p:cNvPr id="281" name="Shape 281" descr=" " title=" "/>
              <p:cNvSpPr/>
              <p:nvPr/>
            </p:nvSpPr>
            <p:spPr>
              <a:xfrm>
                <a:off x="4095752" y="4858919"/>
                <a:ext cx="84077" cy="98612"/>
              </a:xfrm>
              <a:custGeom>
                <a:avLst/>
                <a:gdLst/>
                <a:ahLst/>
                <a:cxnLst/>
                <a:rect l="0" t="0" r="0" b="0"/>
                <a:pathLst>
                  <a:path w="120000" h="120000" extrusionOk="0">
                    <a:moveTo>
                      <a:pt x="0" y="0"/>
                    </a:moveTo>
                    <a:lnTo>
                      <a:pt x="65491" y="0"/>
                    </a:lnTo>
                    <a:lnTo>
                      <a:pt x="65491" y="0"/>
                    </a:lnTo>
                    <a:lnTo>
                      <a:pt x="71593" y="0"/>
                    </a:lnTo>
                    <a:lnTo>
                      <a:pt x="77288" y="346"/>
                    </a:lnTo>
                    <a:lnTo>
                      <a:pt x="82576" y="1387"/>
                    </a:lnTo>
                    <a:lnTo>
                      <a:pt x="87457" y="2427"/>
                    </a:lnTo>
                    <a:lnTo>
                      <a:pt x="91525" y="3815"/>
                    </a:lnTo>
                    <a:lnTo>
                      <a:pt x="95593" y="5895"/>
                    </a:lnTo>
                    <a:lnTo>
                      <a:pt x="99661" y="7976"/>
                    </a:lnTo>
                    <a:lnTo>
                      <a:pt x="102508" y="10404"/>
                    </a:lnTo>
                    <a:lnTo>
                      <a:pt x="102508" y="10404"/>
                    </a:lnTo>
                    <a:lnTo>
                      <a:pt x="106576" y="14913"/>
                    </a:lnTo>
                    <a:lnTo>
                      <a:pt x="110237" y="19421"/>
                    </a:lnTo>
                    <a:lnTo>
                      <a:pt x="111864" y="24971"/>
                    </a:lnTo>
                    <a:lnTo>
                      <a:pt x="112271" y="30867"/>
                    </a:lnTo>
                    <a:lnTo>
                      <a:pt x="112271" y="31213"/>
                    </a:lnTo>
                    <a:lnTo>
                      <a:pt x="112271" y="31213"/>
                    </a:lnTo>
                    <a:lnTo>
                      <a:pt x="111864" y="35722"/>
                    </a:lnTo>
                    <a:lnTo>
                      <a:pt x="110644" y="40231"/>
                    </a:lnTo>
                    <a:lnTo>
                      <a:pt x="109016" y="44393"/>
                    </a:lnTo>
                    <a:lnTo>
                      <a:pt x="106576" y="47167"/>
                    </a:lnTo>
                    <a:lnTo>
                      <a:pt x="104135" y="50289"/>
                    </a:lnTo>
                    <a:lnTo>
                      <a:pt x="100881" y="52716"/>
                    </a:lnTo>
                    <a:lnTo>
                      <a:pt x="97220" y="55144"/>
                    </a:lnTo>
                    <a:lnTo>
                      <a:pt x="93559" y="57225"/>
                    </a:lnTo>
                    <a:lnTo>
                      <a:pt x="93559" y="57225"/>
                    </a:lnTo>
                    <a:lnTo>
                      <a:pt x="99661" y="59306"/>
                    </a:lnTo>
                    <a:lnTo>
                      <a:pt x="104949" y="61734"/>
                    </a:lnTo>
                    <a:lnTo>
                      <a:pt x="109423" y="64855"/>
                    </a:lnTo>
                    <a:lnTo>
                      <a:pt x="113084" y="67630"/>
                    </a:lnTo>
                    <a:lnTo>
                      <a:pt x="115932" y="71791"/>
                    </a:lnTo>
                    <a:lnTo>
                      <a:pt x="118372" y="76300"/>
                    </a:lnTo>
                    <a:lnTo>
                      <a:pt x="119593" y="81156"/>
                    </a:lnTo>
                    <a:lnTo>
                      <a:pt x="120000" y="86705"/>
                    </a:lnTo>
                    <a:lnTo>
                      <a:pt x="120000" y="87052"/>
                    </a:lnTo>
                    <a:lnTo>
                      <a:pt x="120000" y="87052"/>
                    </a:lnTo>
                    <a:lnTo>
                      <a:pt x="120000" y="91213"/>
                    </a:lnTo>
                    <a:lnTo>
                      <a:pt x="119593" y="94682"/>
                    </a:lnTo>
                    <a:lnTo>
                      <a:pt x="118372" y="98150"/>
                    </a:lnTo>
                    <a:lnTo>
                      <a:pt x="116745" y="101618"/>
                    </a:lnTo>
                    <a:lnTo>
                      <a:pt x="114305" y="104739"/>
                    </a:lnTo>
                    <a:lnTo>
                      <a:pt x="111864" y="107167"/>
                    </a:lnTo>
                    <a:lnTo>
                      <a:pt x="109016" y="109595"/>
                    </a:lnTo>
                    <a:lnTo>
                      <a:pt x="106169" y="111676"/>
                    </a:lnTo>
                    <a:lnTo>
                      <a:pt x="102101" y="113757"/>
                    </a:lnTo>
                    <a:lnTo>
                      <a:pt x="97627" y="115491"/>
                    </a:lnTo>
                    <a:lnTo>
                      <a:pt x="93559" y="117225"/>
                    </a:lnTo>
                    <a:lnTo>
                      <a:pt x="89084" y="118265"/>
                    </a:lnTo>
                    <a:lnTo>
                      <a:pt x="83796" y="118959"/>
                    </a:lnTo>
                    <a:lnTo>
                      <a:pt x="78508" y="119653"/>
                    </a:lnTo>
                    <a:lnTo>
                      <a:pt x="67525" y="120000"/>
                    </a:lnTo>
                    <a:lnTo>
                      <a:pt x="0" y="120000"/>
                    </a:lnTo>
                    <a:lnTo>
                      <a:pt x="0" y="0"/>
                    </a:lnTo>
                    <a:close/>
                    <a:moveTo>
                      <a:pt x="81355" y="35375"/>
                    </a:moveTo>
                    <a:lnTo>
                      <a:pt x="81355" y="35375"/>
                    </a:lnTo>
                    <a:lnTo>
                      <a:pt x="80949" y="32254"/>
                    </a:lnTo>
                    <a:lnTo>
                      <a:pt x="80135" y="29826"/>
                    </a:lnTo>
                    <a:lnTo>
                      <a:pt x="78508" y="27745"/>
                    </a:lnTo>
                    <a:lnTo>
                      <a:pt x="76067" y="26358"/>
                    </a:lnTo>
                    <a:lnTo>
                      <a:pt x="73220" y="24971"/>
                    </a:lnTo>
                    <a:lnTo>
                      <a:pt x="69559" y="23930"/>
                    </a:lnTo>
                    <a:lnTo>
                      <a:pt x="65491" y="23236"/>
                    </a:lnTo>
                    <a:lnTo>
                      <a:pt x="61016" y="22890"/>
                    </a:lnTo>
                    <a:lnTo>
                      <a:pt x="30508" y="22890"/>
                    </a:lnTo>
                    <a:lnTo>
                      <a:pt x="30508" y="48208"/>
                    </a:lnTo>
                    <a:lnTo>
                      <a:pt x="58983" y="48208"/>
                    </a:lnTo>
                    <a:lnTo>
                      <a:pt x="58983" y="48208"/>
                    </a:lnTo>
                    <a:lnTo>
                      <a:pt x="63864" y="48208"/>
                    </a:lnTo>
                    <a:lnTo>
                      <a:pt x="68338" y="47861"/>
                    </a:lnTo>
                    <a:lnTo>
                      <a:pt x="72000" y="46820"/>
                    </a:lnTo>
                    <a:lnTo>
                      <a:pt x="75661" y="45433"/>
                    </a:lnTo>
                    <a:lnTo>
                      <a:pt x="78101" y="43699"/>
                    </a:lnTo>
                    <a:lnTo>
                      <a:pt x="79728" y="41271"/>
                    </a:lnTo>
                    <a:lnTo>
                      <a:pt x="80949" y="38843"/>
                    </a:lnTo>
                    <a:lnTo>
                      <a:pt x="81355" y="35722"/>
                    </a:lnTo>
                    <a:lnTo>
                      <a:pt x="81355" y="35375"/>
                    </a:lnTo>
                    <a:close/>
                    <a:moveTo>
                      <a:pt x="66305" y="70057"/>
                    </a:moveTo>
                    <a:lnTo>
                      <a:pt x="30508" y="70057"/>
                    </a:lnTo>
                    <a:lnTo>
                      <a:pt x="30508" y="96763"/>
                    </a:lnTo>
                    <a:lnTo>
                      <a:pt x="67525" y="96763"/>
                    </a:lnTo>
                    <a:lnTo>
                      <a:pt x="67525" y="96763"/>
                    </a:lnTo>
                    <a:lnTo>
                      <a:pt x="72000" y="96763"/>
                    </a:lnTo>
                    <a:lnTo>
                      <a:pt x="76881" y="96069"/>
                    </a:lnTo>
                    <a:lnTo>
                      <a:pt x="80135" y="95028"/>
                    </a:lnTo>
                    <a:lnTo>
                      <a:pt x="82983" y="93641"/>
                    </a:lnTo>
                    <a:lnTo>
                      <a:pt x="86237" y="91560"/>
                    </a:lnTo>
                    <a:lnTo>
                      <a:pt x="87864" y="89826"/>
                    </a:lnTo>
                    <a:lnTo>
                      <a:pt x="89084" y="87052"/>
                    </a:lnTo>
                    <a:lnTo>
                      <a:pt x="89084" y="83583"/>
                    </a:lnTo>
                    <a:lnTo>
                      <a:pt x="89084" y="83583"/>
                    </a:lnTo>
                    <a:lnTo>
                      <a:pt x="89084" y="83583"/>
                    </a:lnTo>
                    <a:lnTo>
                      <a:pt x="89084" y="80809"/>
                    </a:lnTo>
                    <a:lnTo>
                      <a:pt x="87864" y="78034"/>
                    </a:lnTo>
                    <a:lnTo>
                      <a:pt x="86237" y="75606"/>
                    </a:lnTo>
                    <a:lnTo>
                      <a:pt x="83796" y="73872"/>
                    </a:lnTo>
                    <a:lnTo>
                      <a:pt x="80949" y="72138"/>
                    </a:lnTo>
                    <a:lnTo>
                      <a:pt x="76881" y="71098"/>
                    </a:lnTo>
                    <a:lnTo>
                      <a:pt x="72000" y="70751"/>
                    </a:lnTo>
                    <a:lnTo>
                      <a:pt x="66305" y="70057"/>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82" name="Shape 282" descr=" " title=" "/>
              <p:cNvSpPr/>
              <p:nvPr/>
            </p:nvSpPr>
            <p:spPr>
              <a:xfrm>
                <a:off x="4190090" y="4854359"/>
                <a:ext cx="79802" cy="104598"/>
              </a:xfrm>
              <a:custGeom>
                <a:avLst/>
                <a:gdLst/>
                <a:ahLst/>
                <a:cxnLst/>
                <a:rect l="0" t="0" r="0" b="0"/>
                <a:pathLst>
                  <a:path w="120000" h="120000" extrusionOk="0">
                    <a:moveTo>
                      <a:pt x="32142" y="107247"/>
                    </a:moveTo>
                    <a:lnTo>
                      <a:pt x="32142" y="118365"/>
                    </a:lnTo>
                    <a:lnTo>
                      <a:pt x="0" y="118365"/>
                    </a:lnTo>
                    <a:lnTo>
                      <a:pt x="0" y="0"/>
                    </a:lnTo>
                    <a:lnTo>
                      <a:pt x="32142" y="0"/>
                    </a:lnTo>
                    <a:lnTo>
                      <a:pt x="32142" y="44141"/>
                    </a:lnTo>
                    <a:lnTo>
                      <a:pt x="32142" y="44141"/>
                    </a:lnTo>
                    <a:lnTo>
                      <a:pt x="35142" y="40871"/>
                    </a:lnTo>
                    <a:lnTo>
                      <a:pt x="39000" y="38583"/>
                    </a:lnTo>
                    <a:lnTo>
                      <a:pt x="42857" y="36294"/>
                    </a:lnTo>
                    <a:lnTo>
                      <a:pt x="47142" y="33678"/>
                    </a:lnTo>
                    <a:lnTo>
                      <a:pt x="51428" y="32370"/>
                    </a:lnTo>
                    <a:lnTo>
                      <a:pt x="56142" y="31062"/>
                    </a:lnTo>
                    <a:lnTo>
                      <a:pt x="61714" y="30081"/>
                    </a:lnTo>
                    <a:lnTo>
                      <a:pt x="68142" y="30081"/>
                    </a:lnTo>
                    <a:lnTo>
                      <a:pt x="68142" y="30081"/>
                    </a:lnTo>
                    <a:lnTo>
                      <a:pt x="72857" y="30081"/>
                    </a:lnTo>
                    <a:lnTo>
                      <a:pt x="78000" y="30408"/>
                    </a:lnTo>
                    <a:lnTo>
                      <a:pt x="82714" y="31389"/>
                    </a:lnTo>
                    <a:lnTo>
                      <a:pt x="87000" y="32697"/>
                    </a:lnTo>
                    <a:lnTo>
                      <a:pt x="92142" y="34332"/>
                    </a:lnTo>
                    <a:lnTo>
                      <a:pt x="96428" y="36621"/>
                    </a:lnTo>
                    <a:lnTo>
                      <a:pt x="99857" y="38910"/>
                    </a:lnTo>
                    <a:lnTo>
                      <a:pt x="103714" y="41198"/>
                    </a:lnTo>
                    <a:lnTo>
                      <a:pt x="107571" y="44468"/>
                    </a:lnTo>
                    <a:lnTo>
                      <a:pt x="110571" y="48065"/>
                    </a:lnTo>
                    <a:lnTo>
                      <a:pt x="113142" y="51662"/>
                    </a:lnTo>
                    <a:lnTo>
                      <a:pt x="115285" y="55585"/>
                    </a:lnTo>
                    <a:lnTo>
                      <a:pt x="117428" y="59509"/>
                    </a:lnTo>
                    <a:lnTo>
                      <a:pt x="118714" y="64414"/>
                    </a:lnTo>
                    <a:lnTo>
                      <a:pt x="120000" y="69645"/>
                    </a:lnTo>
                    <a:lnTo>
                      <a:pt x="120000" y="74877"/>
                    </a:lnTo>
                    <a:lnTo>
                      <a:pt x="120000" y="75204"/>
                    </a:lnTo>
                    <a:lnTo>
                      <a:pt x="120000" y="75204"/>
                    </a:lnTo>
                    <a:lnTo>
                      <a:pt x="120000" y="80435"/>
                    </a:lnTo>
                    <a:lnTo>
                      <a:pt x="118714" y="85667"/>
                    </a:lnTo>
                    <a:lnTo>
                      <a:pt x="117428" y="90245"/>
                    </a:lnTo>
                    <a:lnTo>
                      <a:pt x="115285" y="94495"/>
                    </a:lnTo>
                    <a:lnTo>
                      <a:pt x="113142" y="98092"/>
                    </a:lnTo>
                    <a:lnTo>
                      <a:pt x="110571" y="102016"/>
                    </a:lnTo>
                    <a:lnTo>
                      <a:pt x="107571" y="105286"/>
                    </a:lnTo>
                    <a:lnTo>
                      <a:pt x="103714" y="108555"/>
                    </a:lnTo>
                    <a:lnTo>
                      <a:pt x="99857" y="111498"/>
                    </a:lnTo>
                    <a:lnTo>
                      <a:pt x="96428" y="113787"/>
                    </a:lnTo>
                    <a:lnTo>
                      <a:pt x="92142" y="115749"/>
                    </a:lnTo>
                    <a:lnTo>
                      <a:pt x="87857" y="117057"/>
                    </a:lnTo>
                    <a:lnTo>
                      <a:pt x="82714" y="118365"/>
                    </a:lnTo>
                    <a:lnTo>
                      <a:pt x="78000" y="119346"/>
                    </a:lnTo>
                    <a:lnTo>
                      <a:pt x="72857" y="120000"/>
                    </a:lnTo>
                    <a:lnTo>
                      <a:pt x="68142" y="120000"/>
                    </a:lnTo>
                    <a:lnTo>
                      <a:pt x="68142" y="120000"/>
                    </a:lnTo>
                    <a:lnTo>
                      <a:pt x="61714" y="120000"/>
                    </a:lnTo>
                    <a:lnTo>
                      <a:pt x="56142" y="119019"/>
                    </a:lnTo>
                    <a:lnTo>
                      <a:pt x="51428" y="118038"/>
                    </a:lnTo>
                    <a:lnTo>
                      <a:pt x="46285" y="116076"/>
                    </a:lnTo>
                    <a:lnTo>
                      <a:pt x="42857" y="114114"/>
                    </a:lnTo>
                    <a:lnTo>
                      <a:pt x="39000" y="111825"/>
                    </a:lnTo>
                    <a:lnTo>
                      <a:pt x="35142" y="109536"/>
                    </a:lnTo>
                    <a:lnTo>
                      <a:pt x="32142" y="107247"/>
                    </a:lnTo>
                    <a:close/>
                    <a:moveTo>
                      <a:pt x="87857" y="75204"/>
                    </a:moveTo>
                    <a:lnTo>
                      <a:pt x="87857" y="74877"/>
                    </a:lnTo>
                    <a:lnTo>
                      <a:pt x="87857" y="74877"/>
                    </a:lnTo>
                    <a:lnTo>
                      <a:pt x="87000" y="69645"/>
                    </a:lnTo>
                    <a:lnTo>
                      <a:pt x="85285" y="64741"/>
                    </a:lnTo>
                    <a:lnTo>
                      <a:pt x="82714" y="61144"/>
                    </a:lnTo>
                    <a:lnTo>
                      <a:pt x="79285" y="57220"/>
                    </a:lnTo>
                    <a:lnTo>
                      <a:pt x="75428" y="54604"/>
                    </a:lnTo>
                    <a:lnTo>
                      <a:pt x="70285" y="52643"/>
                    </a:lnTo>
                    <a:lnTo>
                      <a:pt x="64714" y="51335"/>
                    </a:lnTo>
                    <a:lnTo>
                      <a:pt x="59142" y="50681"/>
                    </a:lnTo>
                    <a:lnTo>
                      <a:pt x="59142" y="50681"/>
                    </a:lnTo>
                    <a:lnTo>
                      <a:pt x="54428" y="51335"/>
                    </a:lnTo>
                    <a:lnTo>
                      <a:pt x="48857" y="52643"/>
                    </a:lnTo>
                    <a:lnTo>
                      <a:pt x="44571" y="54604"/>
                    </a:lnTo>
                    <a:lnTo>
                      <a:pt x="40285" y="57220"/>
                    </a:lnTo>
                    <a:lnTo>
                      <a:pt x="36428" y="61144"/>
                    </a:lnTo>
                    <a:lnTo>
                      <a:pt x="33857" y="64741"/>
                    </a:lnTo>
                    <a:lnTo>
                      <a:pt x="33000" y="69645"/>
                    </a:lnTo>
                    <a:lnTo>
                      <a:pt x="32142" y="74877"/>
                    </a:lnTo>
                    <a:lnTo>
                      <a:pt x="32142" y="75204"/>
                    </a:lnTo>
                    <a:lnTo>
                      <a:pt x="32142" y="75204"/>
                    </a:lnTo>
                    <a:lnTo>
                      <a:pt x="33000" y="80435"/>
                    </a:lnTo>
                    <a:lnTo>
                      <a:pt x="33857" y="85013"/>
                    </a:lnTo>
                    <a:lnTo>
                      <a:pt x="36428" y="89264"/>
                    </a:lnTo>
                    <a:lnTo>
                      <a:pt x="40285" y="92534"/>
                    </a:lnTo>
                    <a:lnTo>
                      <a:pt x="44571" y="95476"/>
                    </a:lnTo>
                    <a:lnTo>
                      <a:pt x="48857" y="97438"/>
                    </a:lnTo>
                    <a:lnTo>
                      <a:pt x="54428" y="98746"/>
                    </a:lnTo>
                    <a:lnTo>
                      <a:pt x="59142" y="99073"/>
                    </a:lnTo>
                    <a:lnTo>
                      <a:pt x="59142" y="99073"/>
                    </a:lnTo>
                    <a:lnTo>
                      <a:pt x="64714" y="98746"/>
                    </a:lnTo>
                    <a:lnTo>
                      <a:pt x="70285" y="97438"/>
                    </a:lnTo>
                    <a:lnTo>
                      <a:pt x="75428" y="95476"/>
                    </a:lnTo>
                    <a:lnTo>
                      <a:pt x="79285" y="92534"/>
                    </a:lnTo>
                    <a:lnTo>
                      <a:pt x="82714" y="89264"/>
                    </a:lnTo>
                    <a:lnTo>
                      <a:pt x="85285" y="85013"/>
                    </a:lnTo>
                    <a:lnTo>
                      <a:pt x="87000" y="80435"/>
                    </a:lnTo>
                    <a:lnTo>
                      <a:pt x="87857" y="75204"/>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83" name="Shape 283" descr=" " title=" "/>
              <p:cNvSpPr/>
              <p:nvPr/>
            </p:nvSpPr>
            <p:spPr>
              <a:xfrm>
                <a:off x="4266471" y="4858349"/>
                <a:ext cx="150769" cy="100037"/>
              </a:xfrm>
              <a:custGeom>
                <a:avLst/>
                <a:gdLst/>
                <a:ahLst/>
                <a:cxnLst/>
                <a:rect l="0" t="0" r="0" b="0"/>
                <a:pathLst>
                  <a:path w="120000" h="120000" extrusionOk="0">
                    <a:moveTo>
                      <a:pt x="0" y="683"/>
                    </a:moveTo>
                    <a:lnTo>
                      <a:pt x="18601" y="683"/>
                    </a:lnTo>
                    <a:lnTo>
                      <a:pt x="34933" y="80683"/>
                    </a:lnTo>
                    <a:lnTo>
                      <a:pt x="52627" y="0"/>
                    </a:lnTo>
                    <a:lnTo>
                      <a:pt x="67599" y="0"/>
                    </a:lnTo>
                    <a:lnTo>
                      <a:pt x="85293" y="80683"/>
                    </a:lnTo>
                    <a:lnTo>
                      <a:pt x="101625" y="683"/>
                    </a:lnTo>
                    <a:lnTo>
                      <a:pt x="120000" y="683"/>
                    </a:lnTo>
                    <a:lnTo>
                      <a:pt x="92778" y="119999"/>
                    </a:lnTo>
                    <a:lnTo>
                      <a:pt x="77807" y="119999"/>
                    </a:lnTo>
                    <a:lnTo>
                      <a:pt x="60113" y="42393"/>
                    </a:lnTo>
                    <a:lnTo>
                      <a:pt x="42192" y="119999"/>
                    </a:lnTo>
                    <a:lnTo>
                      <a:pt x="27221" y="119999"/>
                    </a:lnTo>
                    <a:lnTo>
                      <a:pt x="0" y="683"/>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84" name="Shape 284" descr=" " title=" "/>
              <p:cNvSpPr/>
              <p:nvPr/>
            </p:nvSpPr>
            <p:spPr>
              <a:xfrm>
                <a:off x="4416671" y="4856639"/>
                <a:ext cx="105168" cy="102602"/>
              </a:xfrm>
              <a:custGeom>
                <a:avLst/>
                <a:gdLst/>
                <a:ahLst/>
                <a:cxnLst/>
                <a:rect l="0" t="0" r="0" b="0"/>
                <a:pathLst>
                  <a:path w="120000" h="120000" extrusionOk="0">
                    <a:moveTo>
                      <a:pt x="0" y="60666"/>
                    </a:moveTo>
                    <a:lnTo>
                      <a:pt x="0" y="60000"/>
                    </a:lnTo>
                    <a:lnTo>
                      <a:pt x="0" y="60000"/>
                    </a:lnTo>
                    <a:lnTo>
                      <a:pt x="0" y="54333"/>
                    </a:lnTo>
                    <a:lnTo>
                      <a:pt x="975" y="48000"/>
                    </a:lnTo>
                    <a:lnTo>
                      <a:pt x="2276" y="42333"/>
                    </a:lnTo>
                    <a:lnTo>
                      <a:pt x="4227" y="37000"/>
                    </a:lnTo>
                    <a:lnTo>
                      <a:pt x="7154" y="31666"/>
                    </a:lnTo>
                    <a:lnTo>
                      <a:pt x="9756" y="27000"/>
                    </a:lnTo>
                    <a:lnTo>
                      <a:pt x="13008" y="22333"/>
                    </a:lnTo>
                    <a:lnTo>
                      <a:pt x="16910" y="18000"/>
                    </a:lnTo>
                    <a:lnTo>
                      <a:pt x="21138" y="14000"/>
                    </a:lnTo>
                    <a:lnTo>
                      <a:pt x="25691" y="10666"/>
                    </a:lnTo>
                    <a:lnTo>
                      <a:pt x="30894" y="7666"/>
                    </a:lnTo>
                    <a:lnTo>
                      <a:pt x="36097" y="5000"/>
                    </a:lnTo>
                    <a:lnTo>
                      <a:pt x="41626" y="3000"/>
                    </a:lnTo>
                    <a:lnTo>
                      <a:pt x="47479" y="1666"/>
                    </a:lnTo>
                    <a:lnTo>
                      <a:pt x="53983" y="666"/>
                    </a:lnTo>
                    <a:lnTo>
                      <a:pt x="59837" y="0"/>
                    </a:lnTo>
                    <a:lnTo>
                      <a:pt x="59837" y="0"/>
                    </a:lnTo>
                    <a:lnTo>
                      <a:pt x="66666" y="666"/>
                    </a:lnTo>
                    <a:lnTo>
                      <a:pt x="72520" y="1666"/>
                    </a:lnTo>
                    <a:lnTo>
                      <a:pt x="78699" y="3000"/>
                    </a:lnTo>
                    <a:lnTo>
                      <a:pt x="84227" y="5000"/>
                    </a:lnTo>
                    <a:lnTo>
                      <a:pt x="89430" y="7333"/>
                    </a:lnTo>
                    <a:lnTo>
                      <a:pt x="94634" y="10666"/>
                    </a:lnTo>
                    <a:lnTo>
                      <a:pt x="98861" y="14000"/>
                    </a:lnTo>
                    <a:lnTo>
                      <a:pt x="103089" y="18000"/>
                    </a:lnTo>
                    <a:lnTo>
                      <a:pt x="106666" y="22333"/>
                    </a:lnTo>
                    <a:lnTo>
                      <a:pt x="110569" y="26666"/>
                    </a:lnTo>
                    <a:lnTo>
                      <a:pt x="113495" y="31333"/>
                    </a:lnTo>
                    <a:lnTo>
                      <a:pt x="115772" y="36666"/>
                    </a:lnTo>
                    <a:lnTo>
                      <a:pt x="117723" y="42333"/>
                    </a:lnTo>
                    <a:lnTo>
                      <a:pt x="119024" y="48000"/>
                    </a:lnTo>
                    <a:lnTo>
                      <a:pt x="120000" y="54000"/>
                    </a:lnTo>
                    <a:lnTo>
                      <a:pt x="120000" y="60000"/>
                    </a:lnTo>
                    <a:lnTo>
                      <a:pt x="120000" y="60000"/>
                    </a:lnTo>
                    <a:lnTo>
                      <a:pt x="120000" y="60000"/>
                    </a:lnTo>
                    <a:lnTo>
                      <a:pt x="120000" y="66333"/>
                    </a:lnTo>
                    <a:lnTo>
                      <a:pt x="119024" y="72000"/>
                    </a:lnTo>
                    <a:lnTo>
                      <a:pt x="117723" y="77666"/>
                    </a:lnTo>
                    <a:lnTo>
                      <a:pt x="115772" y="83666"/>
                    </a:lnTo>
                    <a:lnTo>
                      <a:pt x="113495" y="89000"/>
                    </a:lnTo>
                    <a:lnTo>
                      <a:pt x="109918" y="93666"/>
                    </a:lnTo>
                    <a:lnTo>
                      <a:pt x="106666" y="98333"/>
                    </a:lnTo>
                    <a:lnTo>
                      <a:pt x="103089" y="102333"/>
                    </a:lnTo>
                    <a:lnTo>
                      <a:pt x="98861" y="106666"/>
                    </a:lnTo>
                    <a:lnTo>
                      <a:pt x="94308" y="110000"/>
                    </a:lnTo>
                    <a:lnTo>
                      <a:pt x="89430" y="113000"/>
                    </a:lnTo>
                    <a:lnTo>
                      <a:pt x="83902" y="115333"/>
                    </a:lnTo>
                    <a:lnTo>
                      <a:pt x="78373" y="117666"/>
                    </a:lnTo>
                    <a:lnTo>
                      <a:pt x="72520" y="119000"/>
                    </a:lnTo>
                    <a:lnTo>
                      <a:pt x="66016" y="120000"/>
                    </a:lnTo>
                    <a:lnTo>
                      <a:pt x="59837" y="120000"/>
                    </a:lnTo>
                    <a:lnTo>
                      <a:pt x="59837" y="120000"/>
                    </a:lnTo>
                    <a:lnTo>
                      <a:pt x="53333" y="120000"/>
                    </a:lnTo>
                    <a:lnTo>
                      <a:pt x="47479" y="119000"/>
                    </a:lnTo>
                    <a:lnTo>
                      <a:pt x="41300" y="117666"/>
                    </a:lnTo>
                    <a:lnTo>
                      <a:pt x="35772" y="115333"/>
                    </a:lnTo>
                    <a:lnTo>
                      <a:pt x="30569" y="113000"/>
                    </a:lnTo>
                    <a:lnTo>
                      <a:pt x="25365" y="110000"/>
                    </a:lnTo>
                    <a:lnTo>
                      <a:pt x="21138" y="106666"/>
                    </a:lnTo>
                    <a:lnTo>
                      <a:pt x="16910" y="102666"/>
                    </a:lnTo>
                    <a:lnTo>
                      <a:pt x="13008" y="98333"/>
                    </a:lnTo>
                    <a:lnTo>
                      <a:pt x="9756" y="93666"/>
                    </a:lnTo>
                    <a:lnTo>
                      <a:pt x="6504" y="89000"/>
                    </a:lnTo>
                    <a:lnTo>
                      <a:pt x="4227" y="83666"/>
                    </a:lnTo>
                    <a:lnTo>
                      <a:pt x="2276" y="78333"/>
                    </a:lnTo>
                    <a:lnTo>
                      <a:pt x="975" y="72666"/>
                    </a:lnTo>
                    <a:lnTo>
                      <a:pt x="0" y="66666"/>
                    </a:lnTo>
                    <a:lnTo>
                      <a:pt x="0" y="60666"/>
                    </a:lnTo>
                    <a:close/>
                    <a:moveTo>
                      <a:pt x="94308" y="60666"/>
                    </a:moveTo>
                    <a:lnTo>
                      <a:pt x="94308" y="60000"/>
                    </a:lnTo>
                    <a:lnTo>
                      <a:pt x="94308" y="60000"/>
                    </a:lnTo>
                    <a:lnTo>
                      <a:pt x="94308" y="56666"/>
                    </a:lnTo>
                    <a:lnTo>
                      <a:pt x="93333" y="53000"/>
                    </a:lnTo>
                    <a:lnTo>
                      <a:pt x="92682" y="49666"/>
                    </a:lnTo>
                    <a:lnTo>
                      <a:pt x="91382" y="46333"/>
                    </a:lnTo>
                    <a:lnTo>
                      <a:pt x="90406" y="42666"/>
                    </a:lnTo>
                    <a:lnTo>
                      <a:pt x="88455" y="40000"/>
                    </a:lnTo>
                    <a:lnTo>
                      <a:pt x="86504" y="37000"/>
                    </a:lnTo>
                    <a:lnTo>
                      <a:pt x="84227" y="34666"/>
                    </a:lnTo>
                    <a:lnTo>
                      <a:pt x="81951" y="32333"/>
                    </a:lnTo>
                    <a:lnTo>
                      <a:pt x="79674" y="30000"/>
                    </a:lnTo>
                    <a:lnTo>
                      <a:pt x="76747" y="28333"/>
                    </a:lnTo>
                    <a:lnTo>
                      <a:pt x="73495" y="26666"/>
                    </a:lnTo>
                    <a:lnTo>
                      <a:pt x="70243" y="25666"/>
                    </a:lnTo>
                    <a:lnTo>
                      <a:pt x="66991" y="24666"/>
                    </a:lnTo>
                    <a:lnTo>
                      <a:pt x="63739" y="24000"/>
                    </a:lnTo>
                    <a:lnTo>
                      <a:pt x="59837" y="23666"/>
                    </a:lnTo>
                    <a:lnTo>
                      <a:pt x="59837" y="23666"/>
                    </a:lnTo>
                    <a:lnTo>
                      <a:pt x="56260" y="24000"/>
                    </a:lnTo>
                    <a:lnTo>
                      <a:pt x="52357" y="24666"/>
                    </a:lnTo>
                    <a:lnTo>
                      <a:pt x="49105" y="25666"/>
                    </a:lnTo>
                    <a:lnTo>
                      <a:pt x="45853" y="26666"/>
                    </a:lnTo>
                    <a:lnTo>
                      <a:pt x="43252" y="28000"/>
                    </a:lnTo>
                    <a:lnTo>
                      <a:pt x="40325" y="30000"/>
                    </a:lnTo>
                    <a:lnTo>
                      <a:pt x="37398" y="32333"/>
                    </a:lnTo>
                    <a:lnTo>
                      <a:pt x="35121" y="34333"/>
                    </a:lnTo>
                    <a:lnTo>
                      <a:pt x="33170" y="37000"/>
                    </a:lnTo>
                    <a:lnTo>
                      <a:pt x="31544" y="40000"/>
                    </a:lnTo>
                    <a:lnTo>
                      <a:pt x="29593" y="42666"/>
                    </a:lnTo>
                    <a:lnTo>
                      <a:pt x="28617" y="45666"/>
                    </a:lnTo>
                    <a:lnTo>
                      <a:pt x="27317" y="49000"/>
                    </a:lnTo>
                    <a:lnTo>
                      <a:pt x="26666" y="52333"/>
                    </a:lnTo>
                    <a:lnTo>
                      <a:pt x="26341" y="56333"/>
                    </a:lnTo>
                    <a:lnTo>
                      <a:pt x="25691" y="60000"/>
                    </a:lnTo>
                    <a:lnTo>
                      <a:pt x="25691" y="60000"/>
                    </a:lnTo>
                    <a:lnTo>
                      <a:pt x="25691" y="60000"/>
                    </a:lnTo>
                    <a:lnTo>
                      <a:pt x="26341" y="64000"/>
                    </a:lnTo>
                    <a:lnTo>
                      <a:pt x="26666" y="67333"/>
                    </a:lnTo>
                    <a:lnTo>
                      <a:pt x="27317" y="71000"/>
                    </a:lnTo>
                    <a:lnTo>
                      <a:pt x="28617" y="74333"/>
                    </a:lnTo>
                    <a:lnTo>
                      <a:pt x="29918" y="77333"/>
                    </a:lnTo>
                    <a:lnTo>
                      <a:pt x="31544" y="80333"/>
                    </a:lnTo>
                    <a:lnTo>
                      <a:pt x="33170" y="83000"/>
                    </a:lnTo>
                    <a:lnTo>
                      <a:pt x="35772" y="86000"/>
                    </a:lnTo>
                    <a:lnTo>
                      <a:pt x="38048" y="88333"/>
                    </a:lnTo>
                    <a:lnTo>
                      <a:pt x="40325" y="90333"/>
                    </a:lnTo>
                    <a:lnTo>
                      <a:pt x="43252" y="92333"/>
                    </a:lnTo>
                    <a:lnTo>
                      <a:pt x="46504" y="93666"/>
                    </a:lnTo>
                    <a:lnTo>
                      <a:pt x="49756" y="95000"/>
                    </a:lnTo>
                    <a:lnTo>
                      <a:pt x="53008" y="96000"/>
                    </a:lnTo>
                    <a:lnTo>
                      <a:pt x="56585" y="96666"/>
                    </a:lnTo>
                    <a:lnTo>
                      <a:pt x="59837" y="96666"/>
                    </a:lnTo>
                    <a:lnTo>
                      <a:pt x="59837" y="96666"/>
                    </a:lnTo>
                    <a:lnTo>
                      <a:pt x="63739" y="96666"/>
                    </a:lnTo>
                    <a:lnTo>
                      <a:pt x="67317" y="96000"/>
                    </a:lnTo>
                    <a:lnTo>
                      <a:pt x="70894" y="95000"/>
                    </a:lnTo>
                    <a:lnTo>
                      <a:pt x="74146" y="93666"/>
                    </a:lnTo>
                    <a:lnTo>
                      <a:pt x="76747" y="92333"/>
                    </a:lnTo>
                    <a:lnTo>
                      <a:pt x="79674" y="90333"/>
                    </a:lnTo>
                    <a:lnTo>
                      <a:pt x="82601" y="88333"/>
                    </a:lnTo>
                    <a:lnTo>
                      <a:pt x="84878" y="86000"/>
                    </a:lnTo>
                    <a:lnTo>
                      <a:pt x="86504" y="83666"/>
                    </a:lnTo>
                    <a:lnTo>
                      <a:pt x="88455" y="80666"/>
                    </a:lnTo>
                    <a:lnTo>
                      <a:pt x="90406" y="77666"/>
                    </a:lnTo>
                    <a:lnTo>
                      <a:pt x="91707" y="74333"/>
                    </a:lnTo>
                    <a:lnTo>
                      <a:pt x="92682" y="71000"/>
                    </a:lnTo>
                    <a:lnTo>
                      <a:pt x="93658" y="67666"/>
                    </a:lnTo>
                    <a:lnTo>
                      <a:pt x="94308" y="64333"/>
                    </a:lnTo>
                    <a:lnTo>
                      <a:pt x="94308" y="60666"/>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85" name="Shape 285" descr=" " title=" "/>
              <p:cNvSpPr/>
              <p:nvPr/>
            </p:nvSpPr>
            <p:spPr>
              <a:xfrm>
                <a:off x="4534094" y="4858919"/>
                <a:ext cx="85787" cy="98612"/>
              </a:xfrm>
              <a:custGeom>
                <a:avLst/>
                <a:gdLst/>
                <a:ahLst/>
                <a:cxnLst/>
                <a:rect l="0" t="0" r="0" b="0"/>
                <a:pathLst>
                  <a:path w="120000" h="120000" extrusionOk="0">
                    <a:moveTo>
                      <a:pt x="0" y="0"/>
                    </a:moveTo>
                    <a:lnTo>
                      <a:pt x="62990" y="0"/>
                    </a:lnTo>
                    <a:lnTo>
                      <a:pt x="62990" y="0"/>
                    </a:lnTo>
                    <a:lnTo>
                      <a:pt x="70166" y="0"/>
                    </a:lnTo>
                    <a:lnTo>
                      <a:pt x="75747" y="346"/>
                    </a:lnTo>
                    <a:lnTo>
                      <a:pt x="81328" y="1387"/>
                    </a:lnTo>
                    <a:lnTo>
                      <a:pt x="86511" y="2774"/>
                    </a:lnTo>
                    <a:lnTo>
                      <a:pt x="91694" y="4508"/>
                    </a:lnTo>
                    <a:lnTo>
                      <a:pt x="95681" y="6936"/>
                    </a:lnTo>
                    <a:lnTo>
                      <a:pt x="100465" y="8670"/>
                    </a:lnTo>
                    <a:lnTo>
                      <a:pt x="104053" y="11791"/>
                    </a:lnTo>
                    <a:lnTo>
                      <a:pt x="104053" y="11791"/>
                    </a:lnTo>
                    <a:lnTo>
                      <a:pt x="106843" y="14219"/>
                    </a:lnTo>
                    <a:lnTo>
                      <a:pt x="109235" y="17341"/>
                    </a:lnTo>
                    <a:lnTo>
                      <a:pt x="110830" y="20462"/>
                    </a:lnTo>
                    <a:lnTo>
                      <a:pt x="112425" y="23930"/>
                    </a:lnTo>
                    <a:lnTo>
                      <a:pt x="114019" y="27398"/>
                    </a:lnTo>
                    <a:lnTo>
                      <a:pt x="114817" y="31213"/>
                    </a:lnTo>
                    <a:lnTo>
                      <a:pt x="115215" y="35375"/>
                    </a:lnTo>
                    <a:lnTo>
                      <a:pt x="116013" y="39190"/>
                    </a:lnTo>
                    <a:lnTo>
                      <a:pt x="116013" y="39884"/>
                    </a:lnTo>
                    <a:lnTo>
                      <a:pt x="116013" y="39884"/>
                    </a:lnTo>
                    <a:lnTo>
                      <a:pt x="115215" y="46820"/>
                    </a:lnTo>
                    <a:lnTo>
                      <a:pt x="113621" y="52716"/>
                    </a:lnTo>
                    <a:lnTo>
                      <a:pt x="110830" y="58612"/>
                    </a:lnTo>
                    <a:lnTo>
                      <a:pt x="107242" y="63815"/>
                    </a:lnTo>
                    <a:lnTo>
                      <a:pt x="103255" y="67630"/>
                    </a:lnTo>
                    <a:lnTo>
                      <a:pt x="98073" y="71791"/>
                    </a:lnTo>
                    <a:lnTo>
                      <a:pt x="92491" y="74566"/>
                    </a:lnTo>
                    <a:lnTo>
                      <a:pt x="86112" y="77341"/>
                    </a:lnTo>
                    <a:lnTo>
                      <a:pt x="120000" y="120000"/>
                    </a:lnTo>
                    <a:lnTo>
                      <a:pt x="84518" y="120000"/>
                    </a:lnTo>
                    <a:lnTo>
                      <a:pt x="54617" y="81849"/>
                    </a:lnTo>
                    <a:lnTo>
                      <a:pt x="30299" y="81849"/>
                    </a:lnTo>
                    <a:lnTo>
                      <a:pt x="30299" y="120000"/>
                    </a:lnTo>
                    <a:lnTo>
                      <a:pt x="0" y="120000"/>
                    </a:lnTo>
                    <a:lnTo>
                      <a:pt x="0" y="0"/>
                    </a:lnTo>
                    <a:close/>
                    <a:moveTo>
                      <a:pt x="61395" y="58265"/>
                    </a:moveTo>
                    <a:lnTo>
                      <a:pt x="61395" y="58265"/>
                    </a:lnTo>
                    <a:lnTo>
                      <a:pt x="66578" y="57572"/>
                    </a:lnTo>
                    <a:lnTo>
                      <a:pt x="70963" y="56878"/>
                    </a:lnTo>
                    <a:lnTo>
                      <a:pt x="75348" y="55144"/>
                    </a:lnTo>
                    <a:lnTo>
                      <a:pt x="78538" y="53410"/>
                    </a:lnTo>
                    <a:lnTo>
                      <a:pt x="81328" y="50635"/>
                    </a:lnTo>
                    <a:lnTo>
                      <a:pt x="83322" y="48208"/>
                    </a:lnTo>
                    <a:lnTo>
                      <a:pt x="84518" y="44739"/>
                    </a:lnTo>
                    <a:lnTo>
                      <a:pt x="84916" y="41271"/>
                    </a:lnTo>
                    <a:lnTo>
                      <a:pt x="84916" y="40924"/>
                    </a:lnTo>
                    <a:lnTo>
                      <a:pt x="84916" y="40924"/>
                    </a:lnTo>
                    <a:lnTo>
                      <a:pt x="84518" y="36763"/>
                    </a:lnTo>
                    <a:lnTo>
                      <a:pt x="83322" y="33294"/>
                    </a:lnTo>
                    <a:lnTo>
                      <a:pt x="80930" y="30173"/>
                    </a:lnTo>
                    <a:lnTo>
                      <a:pt x="78538" y="27745"/>
                    </a:lnTo>
                    <a:lnTo>
                      <a:pt x="75348" y="25664"/>
                    </a:lnTo>
                    <a:lnTo>
                      <a:pt x="70564" y="24971"/>
                    </a:lnTo>
                    <a:lnTo>
                      <a:pt x="66179" y="23930"/>
                    </a:lnTo>
                    <a:lnTo>
                      <a:pt x="60996" y="23236"/>
                    </a:lnTo>
                    <a:lnTo>
                      <a:pt x="30299" y="23236"/>
                    </a:lnTo>
                    <a:lnTo>
                      <a:pt x="30299" y="58265"/>
                    </a:lnTo>
                    <a:lnTo>
                      <a:pt x="61395" y="58265"/>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86" name="Shape 286" descr=" " title=" "/>
              <p:cNvSpPr/>
              <p:nvPr/>
            </p:nvSpPr>
            <p:spPr>
              <a:xfrm>
                <a:off x="4630141" y="4858919"/>
                <a:ext cx="70967" cy="98612"/>
              </a:xfrm>
              <a:custGeom>
                <a:avLst/>
                <a:gdLst/>
                <a:ahLst/>
                <a:cxnLst/>
                <a:rect l="0" t="0" r="0" b="0"/>
                <a:pathLst>
                  <a:path w="120000" h="120000" extrusionOk="0">
                    <a:moveTo>
                      <a:pt x="0" y="0"/>
                    </a:moveTo>
                    <a:lnTo>
                      <a:pt x="36626" y="0"/>
                    </a:lnTo>
                    <a:lnTo>
                      <a:pt x="36626" y="96069"/>
                    </a:lnTo>
                    <a:lnTo>
                      <a:pt x="120000" y="96069"/>
                    </a:lnTo>
                    <a:lnTo>
                      <a:pt x="120000" y="120000"/>
                    </a:lnTo>
                    <a:lnTo>
                      <a:pt x="0" y="120000"/>
                    </a:lnTo>
                    <a:lnTo>
                      <a:pt x="0" y="0"/>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87" name="Shape 287" descr=" " title=" "/>
              <p:cNvSpPr/>
              <p:nvPr/>
            </p:nvSpPr>
            <p:spPr>
              <a:xfrm>
                <a:off x="4713078" y="4858919"/>
                <a:ext cx="91487" cy="98612"/>
              </a:xfrm>
              <a:custGeom>
                <a:avLst/>
                <a:gdLst/>
                <a:ahLst/>
                <a:cxnLst/>
                <a:rect l="0" t="0" r="0" b="0"/>
                <a:pathLst>
                  <a:path w="120000" h="120000" extrusionOk="0">
                    <a:moveTo>
                      <a:pt x="0" y="0"/>
                    </a:moveTo>
                    <a:lnTo>
                      <a:pt x="51214" y="0"/>
                    </a:lnTo>
                    <a:lnTo>
                      <a:pt x="51214" y="0"/>
                    </a:lnTo>
                    <a:lnTo>
                      <a:pt x="57943" y="0"/>
                    </a:lnTo>
                    <a:lnTo>
                      <a:pt x="65420" y="693"/>
                    </a:lnTo>
                    <a:lnTo>
                      <a:pt x="72523" y="2427"/>
                    </a:lnTo>
                    <a:lnTo>
                      <a:pt x="78878" y="4508"/>
                    </a:lnTo>
                    <a:lnTo>
                      <a:pt x="84859" y="6936"/>
                    </a:lnTo>
                    <a:lnTo>
                      <a:pt x="90467" y="9710"/>
                    </a:lnTo>
                    <a:lnTo>
                      <a:pt x="95700" y="12832"/>
                    </a:lnTo>
                    <a:lnTo>
                      <a:pt x="100560" y="16994"/>
                    </a:lnTo>
                    <a:lnTo>
                      <a:pt x="105046" y="21156"/>
                    </a:lnTo>
                    <a:lnTo>
                      <a:pt x="108785" y="25664"/>
                    </a:lnTo>
                    <a:lnTo>
                      <a:pt x="111775" y="30867"/>
                    </a:lnTo>
                    <a:lnTo>
                      <a:pt x="114392" y="35722"/>
                    </a:lnTo>
                    <a:lnTo>
                      <a:pt x="117383" y="41271"/>
                    </a:lnTo>
                    <a:lnTo>
                      <a:pt x="118504" y="47167"/>
                    </a:lnTo>
                    <a:lnTo>
                      <a:pt x="119252" y="53410"/>
                    </a:lnTo>
                    <a:lnTo>
                      <a:pt x="120000" y="59653"/>
                    </a:lnTo>
                    <a:lnTo>
                      <a:pt x="120000" y="59653"/>
                    </a:lnTo>
                    <a:lnTo>
                      <a:pt x="120000" y="59653"/>
                    </a:lnTo>
                    <a:lnTo>
                      <a:pt x="119252" y="66242"/>
                    </a:lnTo>
                    <a:lnTo>
                      <a:pt x="118504" y="72138"/>
                    </a:lnTo>
                    <a:lnTo>
                      <a:pt x="117383" y="78034"/>
                    </a:lnTo>
                    <a:lnTo>
                      <a:pt x="114392" y="83583"/>
                    </a:lnTo>
                    <a:lnTo>
                      <a:pt x="111775" y="88786"/>
                    </a:lnTo>
                    <a:lnTo>
                      <a:pt x="108785" y="93641"/>
                    </a:lnTo>
                    <a:lnTo>
                      <a:pt x="105046" y="98497"/>
                    </a:lnTo>
                    <a:lnTo>
                      <a:pt x="100560" y="102658"/>
                    </a:lnTo>
                    <a:lnTo>
                      <a:pt x="95700" y="106473"/>
                    </a:lnTo>
                    <a:lnTo>
                      <a:pt x="90467" y="110289"/>
                    </a:lnTo>
                    <a:lnTo>
                      <a:pt x="84859" y="113063"/>
                    </a:lnTo>
                    <a:lnTo>
                      <a:pt x="78878" y="115491"/>
                    </a:lnTo>
                    <a:lnTo>
                      <a:pt x="72523" y="117572"/>
                    </a:lnTo>
                    <a:lnTo>
                      <a:pt x="65420" y="118959"/>
                    </a:lnTo>
                    <a:lnTo>
                      <a:pt x="57943" y="119653"/>
                    </a:lnTo>
                    <a:lnTo>
                      <a:pt x="51214" y="120000"/>
                    </a:lnTo>
                    <a:lnTo>
                      <a:pt x="0" y="120000"/>
                    </a:lnTo>
                    <a:lnTo>
                      <a:pt x="0" y="0"/>
                    </a:lnTo>
                    <a:close/>
                    <a:moveTo>
                      <a:pt x="28411" y="23236"/>
                    </a:moveTo>
                    <a:lnTo>
                      <a:pt x="28411" y="96069"/>
                    </a:lnTo>
                    <a:lnTo>
                      <a:pt x="51214" y="96069"/>
                    </a:lnTo>
                    <a:lnTo>
                      <a:pt x="51214" y="96069"/>
                    </a:lnTo>
                    <a:lnTo>
                      <a:pt x="54953" y="96069"/>
                    </a:lnTo>
                    <a:lnTo>
                      <a:pt x="59065" y="95722"/>
                    </a:lnTo>
                    <a:lnTo>
                      <a:pt x="62803" y="94682"/>
                    </a:lnTo>
                    <a:lnTo>
                      <a:pt x="66542" y="93641"/>
                    </a:lnTo>
                    <a:lnTo>
                      <a:pt x="70280" y="92254"/>
                    </a:lnTo>
                    <a:lnTo>
                      <a:pt x="73644" y="90520"/>
                    </a:lnTo>
                    <a:lnTo>
                      <a:pt x="76261" y="88786"/>
                    </a:lnTo>
                    <a:lnTo>
                      <a:pt x="78878" y="86358"/>
                    </a:lnTo>
                    <a:lnTo>
                      <a:pt x="81869" y="83583"/>
                    </a:lnTo>
                    <a:lnTo>
                      <a:pt x="83738" y="81156"/>
                    </a:lnTo>
                    <a:lnTo>
                      <a:pt x="85607" y="78034"/>
                    </a:lnTo>
                    <a:lnTo>
                      <a:pt x="87102" y="74566"/>
                    </a:lnTo>
                    <a:lnTo>
                      <a:pt x="88224" y="71791"/>
                    </a:lnTo>
                    <a:lnTo>
                      <a:pt x="89345" y="67630"/>
                    </a:lnTo>
                    <a:lnTo>
                      <a:pt x="89719" y="64161"/>
                    </a:lnTo>
                    <a:lnTo>
                      <a:pt x="89719" y="60346"/>
                    </a:lnTo>
                    <a:lnTo>
                      <a:pt x="89719" y="59653"/>
                    </a:lnTo>
                    <a:lnTo>
                      <a:pt x="89719" y="59653"/>
                    </a:lnTo>
                    <a:lnTo>
                      <a:pt x="89719" y="55838"/>
                    </a:lnTo>
                    <a:lnTo>
                      <a:pt x="89345" y="52369"/>
                    </a:lnTo>
                    <a:lnTo>
                      <a:pt x="88224" y="48901"/>
                    </a:lnTo>
                    <a:lnTo>
                      <a:pt x="87102" y="45433"/>
                    </a:lnTo>
                    <a:lnTo>
                      <a:pt x="85607" y="41618"/>
                    </a:lnTo>
                    <a:lnTo>
                      <a:pt x="83738" y="38843"/>
                    </a:lnTo>
                    <a:lnTo>
                      <a:pt x="81869" y="36416"/>
                    </a:lnTo>
                    <a:lnTo>
                      <a:pt x="78878" y="33641"/>
                    </a:lnTo>
                    <a:lnTo>
                      <a:pt x="76261" y="31213"/>
                    </a:lnTo>
                    <a:lnTo>
                      <a:pt x="73644" y="29132"/>
                    </a:lnTo>
                    <a:lnTo>
                      <a:pt x="70280" y="27745"/>
                    </a:lnTo>
                    <a:lnTo>
                      <a:pt x="66542" y="26358"/>
                    </a:lnTo>
                    <a:lnTo>
                      <a:pt x="62803" y="25317"/>
                    </a:lnTo>
                    <a:lnTo>
                      <a:pt x="59065" y="24277"/>
                    </a:lnTo>
                    <a:lnTo>
                      <a:pt x="54953" y="23930"/>
                    </a:lnTo>
                    <a:lnTo>
                      <a:pt x="51214" y="23236"/>
                    </a:lnTo>
                    <a:lnTo>
                      <a:pt x="28411" y="23236"/>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88" name="Shape 288" descr=" " title=" "/>
              <p:cNvSpPr/>
              <p:nvPr/>
            </p:nvSpPr>
            <p:spPr>
              <a:xfrm>
                <a:off x="4802855" y="4858064"/>
                <a:ext cx="19666" cy="19665"/>
              </a:xfrm>
              <a:custGeom>
                <a:avLst/>
                <a:gdLst/>
                <a:ahLst/>
                <a:cxnLst/>
                <a:rect l="0" t="0" r="0" b="0"/>
                <a:pathLst>
                  <a:path w="120000" h="120000" extrusionOk="0">
                    <a:moveTo>
                      <a:pt x="0" y="59130"/>
                    </a:moveTo>
                    <a:lnTo>
                      <a:pt x="0" y="59130"/>
                    </a:lnTo>
                    <a:lnTo>
                      <a:pt x="0" y="59130"/>
                    </a:lnTo>
                    <a:lnTo>
                      <a:pt x="3478" y="48695"/>
                    </a:lnTo>
                    <a:lnTo>
                      <a:pt x="5217" y="36521"/>
                    </a:lnTo>
                    <a:lnTo>
                      <a:pt x="10434" y="27826"/>
                    </a:lnTo>
                    <a:lnTo>
                      <a:pt x="17391" y="17391"/>
                    </a:lnTo>
                    <a:lnTo>
                      <a:pt x="27826" y="8695"/>
                    </a:lnTo>
                    <a:lnTo>
                      <a:pt x="38260" y="5217"/>
                    </a:lnTo>
                    <a:lnTo>
                      <a:pt x="50434" y="1739"/>
                    </a:lnTo>
                    <a:lnTo>
                      <a:pt x="60869" y="0"/>
                    </a:lnTo>
                    <a:lnTo>
                      <a:pt x="60869" y="0"/>
                    </a:lnTo>
                    <a:lnTo>
                      <a:pt x="73043" y="1739"/>
                    </a:lnTo>
                    <a:lnTo>
                      <a:pt x="85217" y="5217"/>
                    </a:lnTo>
                    <a:lnTo>
                      <a:pt x="95652" y="8695"/>
                    </a:lnTo>
                    <a:lnTo>
                      <a:pt x="106086" y="17391"/>
                    </a:lnTo>
                    <a:lnTo>
                      <a:pt x="109565" y="27826"/>
                    </a:lnTo>
                    <a:lnTo>
                      <a:pt x="118260" y="36521"/>
                    </a:lnTo>
                    <a:lnTo>
                      <a:pt x="120000" y="46956"/>
                    </a:lnTo>
                    <a:lnTo>
                      <a:pt x="120000" y="59130"/>
                    </a:lnTo>
                    <a:lnTo>
                      <a:pt x="120000" y="59130"/>
                    </a:lnTo>
                    <a:lnTo>
                      <a:pt x="120000" y="59130"/>
                    </a:lnTo>
                    <a:lnTo>
                      <a:pt x="120000" y="71304"/>
                    </a:lnTo>
                    <a:lnTo>
                      <a:pt x="118260" y="85217"/>
                    </a:lnTo>
                    <a:lnTo>
                      <a:pt x="109565" y="93913"/>
                    </a:lnTo>
                    <a:lnTo>
                      <a:pt x="102608" y="102608"/>
                    </a:lnTo>
                    <a:lnTo>
                      <a:pt x="95652" y="109565"/>
                    </a:lnTo>
                    <a:lnTo>
                      <a:pt x="85217" y="116521"/>
                    </a:lnTo>
                    <a:lnTo>
                      <a:pt x="73043" y="120000"/>
                    </a:lnTo>
                    <a:lnTo>
                      <a:pt x="60869" y="120000"/>
                    </a:lnTo>
                    <a:lnTo>
                      <a:pt x="60869" y="120000"/>
                    </a:lnTo>
                    <a:lnTo>
                      <a:pt x="50434" y="120000"/>
                    </a:lnTo>
                    <a:lnTo>
                      <a:pt x="38260" y="116521"/>
                    </a:lnTo>
                    <a:lnTo>
                      <a:pt x="27826" y="109565"/>
                    </a:lnTo>
                    <a:lnTo>
                      <a:pt x="17391" y="102608"/>
                    </a:lnTo>
                    <a:lnTo>
                      <a:pt x="10434" y="93913"/>
                    </a:lnTo>
                    <a:lnTo>
                      <a:pt x="5217" y="85217"/>
                    </a:lnTo>
                    <a:lnTo>
                      <a:pt x="3478" y="71304"/>
                    </a:lnTo>
                    <a:lnTo>
                      <a:pt x="0" y="59130"/>
                    </a:lnTo>
                    <a:close/>
                    <a:moveTo>
                      <a:pt x="114782" y="59130"/>
                    </a:moveTo>
                    <a:lnTo>
                      <a:pt x="114782" y="59130"/>
                    </a:lnTo>
                    <a:lnTo>
                      <a:pt x="114782" y="59130"/>
                    </a:lnTo>
                    <a:lnTo>
                      <a:pt x="113043" y="48695"/>
                    </a:lnTo>
                    <a:lnTo>
                      <a:pt x="109565" y="40000"/>
                    </a:lnTo>
                    <a:lnTo>
                      <a:pt x="106086" y="29565"/>
                    </a:lnTo>
                    <a:lnTo>
                      <a:pt x="100869" y="22608"/>
                    </a:lnTo>
                    <a:lnTo>
                      <a:pt x="90434" y="13913"/>
                    </a:lnTo>
                    <a:lnTo>
                      <a:pt x="83478" y="8695"/>
                    </a:lnTo>
                    <a:lnTo>
                      <a:pt x="73043" y="6956"/>
                    </a:lnTo>
                    <a:lnTo>
                      <a:pt x="60869" y="6956"/>
                    </a:lnTo>
                    <a:lnTo>
                      <a:pt x="60869" y="6956"/>
                    </a:lnTo>
                    <a:lnTo>
                      <a:pt x="50434" y="6956"/>
                    </a:lnTo>
                    <a:lnTo>
                      <a:pt x="40000" y="8695"/>
                    </a:lnTo>
                    <a:lnTo>
                      <a:pt x="29565" y="13913"/>
                    </a:lnTo>
                    <a:lnTo>
                      <a:pt x="22608" y="22608"/>
                    </a:lnTo>
                    <a:lnTo>
                      <a:pt x="17391" y="29565"/>
                    </a:lnTo>
                    <a:lnTo>
                      <a:pt x="12173" y="40000"/>
                    </a:lnTo>
                    <a:lnTo>
                      <a:pt x="10434" y="48695"/>
                    </a:lnTo>
                    <a:lnTo>
                      <a:pt x="6956" y="59130"/>
                    </a:lnTo>
                    <a:lnTo>
                      <a:pt x="6956" y="59130"/>
                    </a:lnTo>
                    <a:lnTo>
                      <a:pt x="6956" y="59130"/>
                    </a:lnTo>
                    <a:lnTo>
                      <a:pt x="10434" y="71304"/>
                    </a:lnTo>
                    <a:lnTo>
                      <a:pt x="12173" y="81739"/>
                    </a:lnTo>
                    <a:lnTo>
                      <a:pt x="17391" y="90434"/>
                    </a:lnTo>
                    <a:lnTo>
                      <a:pt x="22608" y="99130"/>
                    </a:lnTo>
                    <a:lnTo>
                      <a:pt x="29565" y="104347"/>
                    </a:lnTo>
                    <a:lnTo>
                      <a:pt x="40000" y="109565"/>
                    </a:lnTo>
                    <a:lnTo>
                      <a:pt x="50434" y="111304"/>
                    </a:lnTo>
                    <a:lnTo>
                      <a:pt x="60869" y="114782"/>
                    </a:lnTo>
                    <a:lnTo>
                      <a:pt x="60869" y="114782"/>
                    </a:lnTo>
                    <a:lnTo>
                      <a:pt x="73043" y="111304"/>
                    </a:lnTo>
                    <a:lnTo>
                      <a:pt x="83478" y="109565"/>
                    </a:lnTo>
                    <a:lnTo>
                      <a:pt x="90434" y="104347"/>
                    </a:lnTo>
                    <a:lnTo>
                      <a:pt x="100869" y="97391"/>
                    </a:lnTo>
                    <a:lnTo>
                      <a:pt x="106086" y="90434"/>
                    </a:lnTo>
                    <a:lnTo>
                      <a:pt x="109565" y="81739"/>
                    </a:lnTo>
                    <a:lnTo>
                      <a:pt x="113043" y="71304"/>
                    </a:lnTo>
                    <a:lnTo>
                      <a:pt x="114782" y="59130"/>
                    </a:lnTo>
                    <a:close/>
                    <a:moveTo>
                      <a:pt x="38260" y="29565"/>
                    </a:moveTo>
                    <a:lnTo>
                      <a:pt x="66086" y="29565"/>
                    </a:lnTo>
                    <a:lnTo>
                      <a:pt x="66086" y="29565"/>
                    </a:lnTo>
                    <a:lnTo>
                      <a:pt x="74782" y="29565"/>
                    </a:lnTo>
                    <a:lnTo>
                      <a:pt x="83478" y="34782"/>
                    </a:lnTo>
                    <a:lnTo>
                      <a:pt x="85217" y="40000"/>
                    </a:lnTo>
                    <a:lnTo>
                      <a:pt x="88695" y="46956"/>
                    </a:lnTo>
                    <a:lnTo>
                      <a:pt x="88695" y="46956"/>
                    </a:lnTo>
                    <a:lnTo>
                      <a:pt x="88695" y="53913"/>
                    </a:lnTo>
                    <a:lnTo>
                      <a:pt x="83478" y="59130"/>
                    </a:lnTo>
                    <a:lnTo>
                      <a:pt x="80000" y="64347"/>
                    </a:lnTo>
                    <a:lnTo>
                      <a:pt x="73043" y="67826"/>
                    </a:lnTo>
                    <a:lnTo>
                      <a:pt x="90434" y="90434"/>
                    </a:lnTo>
                    <a:lnTo>
                      <a:pt x="78260" y="90434"/>
                    </a:lnTo>
                    <a:lnTo>
                      <a:pt x="62608" y="67826"/>
                    </a:lnTo>
                    <a:lnTo>
                      <a:pt x="46956" y="67826"/>
                    </a:lnTo>
                    <a:lnTo>
                      <a:pt x="46956" y="90434"/>
                    </a:lnTo>
                    <a:lnTo>
                      <a:pt x="38260" y="90434"/>
                    </a:lnTo>
                    <a:lnTo>
                      <a:pt x="38260" y="29565"/>
                    </a:lnTo>
                    <a:close/>
                    <a:moveTo>
                      <a:pt x="66086" y="59130"/>
                    </a:moveTo>
                    <a:lnTo>
                      <a:pt x="66086" y="59130"/>
                    </a:lnTo>
                    <a:lnTo>
                      <a:pt x="69565" y="59130"/>
                    </a:lnTo>
                    <a:lnTo>
                      <a:pt x="74782" y="57391"/>
                    </a:lnTo>
                    <a:lnTo>
                      <a:pt x="78260" y="52173"/>
                    </a:lnTo>
                    <a:lnTo>
                      <a:pt x="78260" y="46956"/>
                    </a:lnTo>
                    <a:lnTo>
                      <a:pt x="78260" y="46956"/>
                    </a:lnTo>
                    <a:lnTo>
                      <a:pt x="78260" y="45217"/>
                    </a:lnTo>
                    <a:lnTo>
                      <a:pt x="74782" y="40000"/>
                    </a:lnTo>
                    <a:lnTo>
                      <a:pt x="69565" y="36521"/>
                    </a:lnTo>
                    <a:lnTo>
                      <a:pt x="66086" y="36521"/>
                    </a:lnTo>
                    <a:lnTo>
                      <a:pt x="46956" y="36521"/>
                    </a:lnTo>
                    <a:lnTo>
                      <a:pt x="46956" y="59130"/>
                    </a:lnTo>
                    <a:lnTo>
                      <a:pt x="66086" y="59130"/>
                    </a:lnTo>
                    <a:close/>
                  </a:path>
                </a:pathLst>
              </a:custGeom>
              <a:solidFill>
                <a:schemeClr val="dk1"/>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934122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247477"/>
            <a:ext cx="6858000" cy="1384995"/>
          </a:xfrm>
        </p:spPr>
        <p:txBody>
          <a:bodyPr anchor="b"/>
          <a:lstStyle>
            <a:lvl1pPr algn="ctr">
              <a:defRPr sz="4500"/>
            </a:lvl1pPr>
          </a:lstStyle>
          <a:p>
            <a:r>
              <a:rPr lang="en-US" dirty="0"/>
              <a:t>Click to edit Master title style</a:t>
            </a:r>
          </a:p>
        </p:txBody>
      </p:sp>
      <p:sp>
        <p:nvSpPr>
          <p:cNvPr id="3" name="Subtitle 2"/>
          <p:cNvSpPr>
            <a:spLocks noGrp="1"/>
          </p:cNvSpPr>
          <p:nvPr>
            <p:ph type="subTitle" idx="1"/>
          </p:nvPr>
        </p:nvSpPr>
        <p:spPr>
          <a:xfrm>
            <a:off x="1143000" y="2701528"/>
            <a:ext cx="6858000" cy="27699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457200" y="4783455"/>
            <a:ext cx="2103120" cy="276999"/>
          </a:xfrm>
        </p:spPr>
        <p:txBody>
          <a:bodyPr/>
          <a:lstStyle/>
          <a:p>
            <a:fld id="{47A03DDC-CBCB-4EB5-9B73-A550620715E8}" type="datetimeFigureOut">
              <a:rPr lang="en-US" smtClean="0"/>
              <a:t>11/29/2017</a:t>
            </a:fld>
            <a:endParaRPr lang="en-US"/>
          </a:p>
        </p:txBody>
      </p:sp>
      <p:sp>
        <p:nvSpPr>
          <p:cNvPr id="5" name="Footer Placeholder 4"/>
          <p:cNvSpPr>
            <a:spLocks noGrp="1"/>
          </p:cNvSpPr>
          <p:nvPr>
            <p:ph type="ftr" sz="quarter" idx="11"/>
          </p:nvPr>
        </p:nvSpPr>
        <p:spPr>
          <a:xfrm>
            <a:off x="3108960" y="4783455"/>
            <a:ext cx="2926080" cy="276999"/>
          </a:xfrm>
        </p:spPr>
        <p:txBody>
          <a:bodyPr/>
          <a:lstStyle/>
          <a:p>
            <a:endParaRPr lang="en-US"/>
          </a:p>
        </p:txBody>
      </p:sp>
      <p:sp>
        <p:nvSpPr>
          <p:cNvPr id="6" name="Slide Number Placeholder 5"/>
          <p:cNvSpPr>
            <a:spLocks noGrp="1"/>
          </p:cNvSpPr>
          <p:nvPr>
            <p:ph type="sldNum" sz="quarter" idx="12"/>
          </p:nvPr>
        </p:nvSpPr>
        <p:spPr>
          <a:xfrm>
            <a:off x="6583680" y="4783455"/>
            <a:ext cx="2103120" cy="276999"/>
          </a:xfrm>
        </p:spPr>
        <p:txBody>
          <a:bodyPr/>
          <a:lstStyle/>
          <a:p>
            <a:fld id="{47CFCE03-349B-4244-9E62-05109D31E4E2}" type="slidenum">
              <a:rPr lang="en-US" smtClean="0"/>
              <a:t>‹#›</a:t>
            </a:fld>
            <a:endParaRPr lang="en-US"/>
          </a:p>
        </p:txBody>
      </p:sp>
      <p:pic>
        <p:nvPicPr>
          <p:cNvPr id="7" name="Picture 6"/>
          <p:cNvPicPr>
            <a:picLocks noChangeAspect="1"/>
          </p:cNvPicPr>
          <p:nvPr userDrawn="1"/>
        </p:nvPicPr>
        <p:blipFill>
          <a:blip r:embed="rId2"/>
          <a:stretch>
            <a:fillRect/>
          </a:stretch>
        </p:blipFill>
        <p:spPr>
          <a:xfrm>
            <a:off x="1" y="0"/>
            <a:ext cx="668423" cy="666070"/>
          </a:xfrm>
          <a:prstGeom prst="rect">
            <a:avLst/>
          </a:prstGeom>
        </p:spPr>
      </p:pic>
      <p:cxnSp>
        <p:nvCxnSpPr>
          <p:cNvPr id="9" name="Straight Connector 8"/>
          <p:cNvCxnSpPr/>
          <p:nvPr userDrawn="1"/>
        </p:nvCxnSpPr>
        <p:spPr>
          <a:xfrm>
            <a:off x="721228" y="652074"/>
            <a:ext cx="8348128" cy="6998"/>
          </a:xfrm>
          <a:prstGeom prst="line">
            <a:avLst/>
          </a:prstGeom>
          <a:ln w="31750">
            <a:solidFill>
              <a:srgbClr val="8D21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860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08768" y="515186"/>
            <a:ext cx="8526462" cy="305434"/>
          </a:xfrm>
          <a:prstGeom prst="rect">
            <a:avLst/>
          </a:prstGeom>
        </p:spPr>
        <p:txBody>
          <a:bodyPr wrap="square" lIns="0" tIns="0" rIns="0" bIns="0">
            <a:spAutoFit/>
          </a:bodyPr>
          <a:lstStyle>
            <a:lvl1pPr>
              <a:defRPr sz="1900" b="0" i="0">
                <a:solidFill>
                  <a:srgbClr val="181A21"/>
                </a:solidFill>
                <a:latin typeface="Arial"/>
                <a:cs typeface="Arial"/>
              </a:defRPr>
            </a:lvl1pPr>
          </a:lstStyle>
          <a:p>
            <a:endParaRPr/>
          </a:p>
        </p:txBody>
      </p:sp>
      <p:sp>
        <p:nvSpPr>
          <p:cNvPr id="3" name="Holder 3"/>
          <p:cNvSpPr>
            <a:spLocks noGrp="1"/>
          </p:cNvSpPr>
          <p:nvPr>
            <p:ph type="body" idx="1"/>
          </p:nvPr>
        </p:nvSpPr>
        <p:spPr>
          <a:xfrm>
            <a:off x="4057903" y="1109472"/>
            <a:ext cx="3784600" cy="1125220"/>
          </a:xfrm>
          <a:prstGeom prst="rect">
            <a:avLst/>
          </a:prstGeom>
        </p:spPr>
        <p:txBody>
          <a:bodyPr wrap="square" lIns="0" tIns="0" rIns="0" bIns="0">
            <a:spAutoFit/>
          </a:bodyPr>
          <a:lstStyle>
            <a:lvl1pPr>
              <a:defRPr sz="7200" b="0" i="0">
                <a:solidFill>
                  <a:srgbClr val="6B9AC1"/>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11/29/2017</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9"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media.csuchico.edu/media/MINS+350+Introduction/0_75xbe7ef" TargetMode="Externa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mailto:jdolguin@csuchico.edu" TargetMode="External"/><Relationship Id="rId2" Type="http://schemas.openxmlformats.org/officeDocument/2006/relationships/hyperlink" Target="mailto:djrowe@csuchico.edu" TargetMode="External"/><Relationship Id="rId1" Type="http://schemas.openxmlformats.org/officeDocument/2006/relationships/slideLayout" Target="../slideLayouts/slideLayout7.xml"/><Relationship Id="rId4" Type="http://schemas.openxmlformats.org/officeDocument/2006/relationships/hyperlink" Target="mailto:nicolaas.matthijs@blackboard.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www.calstate.edu/eo/EO-926.html"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ogether we will" title="CSU Chico Logo"/>
          <p:cNvPicPr>
            <a:picLocks noChangeAspect="1"/>
          </p:cNvPicPr>
          <p:nvPr/>
        </p:nvPicPr>
        <p:blipFill>
          <a:blip r:embed="rId2"/>
          <a:stretch>
            <a:fillRect/>
          </a:stretch>
        </p:blipFill>
        <p:spPr>
          <a:xfrm>
            <a:off x="489857" y="1896447"/>
            <a:ext cx="1004244" cy="1000708"/>
          </a:xfrm>
          <a:prstGeom prst="rect">
            <a:avLst/>
          </a:prstGeom>
        </p:spPr>
      </p:pic>
      <p:cxnSp>
        <p:nvCxnSpPr>
          <p:cNvPr id="3" name="Straight Connector 2" title="&quot;&quot;"/>
          <p:cNvCxnSpPr/>
          <p:nvPr/>
        </p:nvCxnSpPr>
        <p:spPr>
          <a:xfrm>
            <a:off x="1574541" y="2493122"/>
            <a:ext cx="7221894" cy="12315"/>
          </a:xfrm>
          <a:prstGeom prst="line">
            <a:avLst/>
          </a:prstGeom>
          <a:ln w="31750">
            <a:solidFill>
              <a:srgbClr val="8D213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574541" y="1397235"/>
            <a:ext cx="6439694" cy="1200329"/>
          </a:xfrm>
          <a:prstGeom prst="rect">
            <a:avLst/>
          </a:prstGeom>
          <a:noFill/>
        </p:spPr>
        <p:txBody>
          <a:bodyPr wrap="square" rtlCol="0">
            <a:spAutoFit/>
          </a:bodyPr>
          <a:lstStyle/>
          <a:p>
            <a:pPr algn="ctr"/>
            <a:r>
              <a:rPr lang="en-US" sz="3600" dirty="0" smtClean="0">
                <a:solidFill>
                  <a:srgbClr val="8D2131"/>
                </a:solidFill>
              </a:rPr>
              <a:t>Automating accessibility within the learning management system</a:t>
            </a:r>
            <a:endParaRPr lang="en-US" sz="3600" dirty="0">
              <a:solidFill>
                <a:srgbClr val="8D2131"/>
              </a:solidFill>
            </a:endParaRPr>
          </a:p>
        </p:txBody>
      </p:sp>
      <p:sp>
        <p:nvSpPr>
          <p:cNvPr id="8" name="TextBox 7"/>
          <p:cNvSpPr txBox="1"/>
          <p:nvPr/>
        </p:nvSpPr>
        <p:spPr>
          <a:xfrm>
            <a:off x="1803711" y="2542109"/>
            <a:ext cx="6053235" cy="415498"/>
          </a:xfrm>
          <a:prstGeom prst="rect">
            <a:avLst/>
          </a:prstGeom>
          <a:noFill/>
        </p:spPr>
        <p:txBody>
          <a:bodyPr wrap="square" rtlCol="0">
            <a:spAutoFit/>
          </a:bodyPr>
          <a:lstStyle/>
          <a:p>
            <a:pPr algn="ctr"/>
            <a:r>
              <a:rPr lang="en-US" sz="2100" dirty="0" smtClean="0">
                <a:solidFill>
                  <a:srgbClr val="8D2131"/>
                </a:solidFill>
              </a:rPr>
              <a:t>Accessing Higher Ground, November 2017</a:t>
            </a:r>
            <a:endParaRPr lang="en-US" sz="2100" dirty="0">
              <a:solidFill>
                <a:srgbClr val="8D2131"/>
              </a:solidFill>
            </a:endParaRPr>
          </a:p>
        </p:txBody>
      </p:sp>
    </p:spTree>
    <p:extLst>
      <p:ext uri="{BB962C8B-B14F-4D97-AF65-F5344CB8AC3E}">
        <p14:creationId xmlns:p14="http://schemas.microsoft.com/office/powerpoint/2010/main" val="5190054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95351"/>
            <a:ext cx="4648200" cy="5101397"/>
          </a:xfrm>
          <a:prstGeom prst="rect">
            <a:avLst/>
          </a:prstGeom>
        </p:spPr>
        <p:txBody>
          <a:bodyPr wrap="square" anchor="t">
            <a:spAutoFit/>
          </a:bodyPr>
          <a:lstStyle/>
          <a:p>
            <a:pPr marL="0" lvl="1"/>
            <a:r>
              <a:rPr lang="en-US" sz="2400" dirty="0" smtClean="0">
                <a:latin typeface="Calibri" panose="020F0502020204030204" pitchFamily="34" charset="0"/>
                <a:ea typeface="Calibri" panose="020F0502020204030204" pitchFamily="34" charset="0"/>
                <a:cs typeface="Times New Roman" panose="02020603050405020304" pitchFamily="18" charset="0"/>
              </a:rPr>
              <a:t>Plan B - Step 1: Video Management</a:t>
            </a:r>
          </a:p>
          <a:p>
            <a:pPr marL="457200" indent="-457200">
              <a:spcAft>
                <a:spcPts val="900"/>
              </a:spcAft>
              <a:buFont typeface="+mj-lt"/>
              <a:buAutoNum type="arabicPeriod"/>
            </a:pPr>
            <a:r>
              <a:rPr lang="en-US" sz="1400" dirty="0">
                <a:latin typeface="Calibri" panose="020F0502020204030204" pitchFamily="34" charset="0"/>
                <a:ea typeface="Calibri" panose="020F0502020204030204" pitchFamily="34" charset="0"/>
                <a:cs typeface="Times New Roman" panose="02020603050405020304" pitchFamily="18" charset="0"/>
              </a:rPr>
              <a:t>Video assessment within Blackboard Learn (1.3T</a:t>
            </a:r>
            <a:r>
              <a:rPr lang="en-US" sz="1400" dirty="0" smtClean="0">
                <a:latin typeface="Calibri" panose="020F0502020204030204" pitchFamily="34" charset="0"/>
                <a:ea typeface="Calibri" panose="020F0502020204030204" pitchFamily="34" charset="0"/>
                <a:cs typeface="Times New Roman" panose="02020603050405020304" pitchFamily="18" charset="0"/>
              </a:rPr>
              <a:t>).</a:t>
            </a:r>
          </a:p>
          <a:p>
            <a:pPr marL="800100" lvl="1" indent="-342900">
              <a:buFont typeface="+mj-lt"/>
              <a:buAutoNum type="alphaLcPeriod"/>
            </a:pPr>
            <a:r>
              <a:rPr lang="en-US" sz="1200" dirty="0">
                <a:latin typeface="Calibri" panose="020F0502020204030204" pitchFamily="34" charset="0"/>
                <a:ea typeface="Calibri" panose="020F0502020204030204" pitchFamily="34" charset="0"/>
                <a:cs typeface="Times New Roman" panose="02020603050405020304" pitchFamily="18" charset="0"/>
              </a:rPr>
              <a:t>Student uploaded video = 832 </a:t>
            </a:r>
            <a:r>
              <a:rPr lang="en-US" sz="1200" dirty="0" smtClean="0">
                <a:latin typeface="Calibri" panose="020F0502020204030204" pitchFamily="34" charset="0"/>
                <a:ea typeface="Calibri" panose="020F0502020204030204" pitchFamily="34" charset="0"/>
                <a:cs typeface="Times New Roman" panose="02020603050405020304" pitchFamily="18" charset="0"/>
              </a:rPr>
              <a:t>GB</a:t>
            </a:r>
          </a:p>
          <a:p>
            <a:pPr marL="1314450" lvl="2" indent="-400050">
              <a:buFont typeface="+mj-lt"/>
              <a:buAutoNum type="romanUcPeriod"/>
            </a:pPr>
            <a:r>
              <a:rPr lang="en-US" sz="1200" dirty="0">
                <a:latin typeface="Calibri" panose="020F0502020204030204" pitchFamily="34" charset="0"/>
                <a:ea typeface="Calibri" panose="020F0502020204030204" pitchFamily="34" charset="0"/>
                <a:cs typeface="Times New Roman" panose="02020603050405020304" pitchFamily="18" charset="0"/>
              </a:rPr>
              <a:t>Registrar data retention policy (5 years)</a:t>
            </a:r>
          </a:p>
          <a:p>
            <a:pPr marL="1314450" lvl="2" indent="-400050">
              <a:buFont typeface="+mj-lt"/>
              <a:buAutoNum type="romanUcPeriod"/>
            </a:pPr>
            <a:r>
              <a:rPr lang="en-US" sz="1200" dirty="0" err="1">
                <a:latin typeface="Calibri" panose="020F0502020204030204" pitchFamily="34" charset="0"/>
                <a:ea typeface="Calibri" panose="020F0502020204030204" pitchFamily="34" charset="0"/>
                <a:cs typeface="Times New Roman" panose="02020603050405020304" pitchFamily="18" charset="0"/>
              </a:rPr>
              <a:t>BBLearn</a:t>
            </a:r>
            <a:r>
              <a:rPr lang="en-US" sz="1200" dirty="0">
                <a:latin typeface="Calibri" panose="020F0502020204030204" pitchFamily="34" charset="0"/>
                <a:ea typeface="Calibri" panose="020F0502020204030204" pitchFamily="34" charset="0"/>
                <a:cs typeface="Times New Roman" panose="02020603050405020304" pitchFamily="18" charset="0"/>
              </a:rPr>
              <a:t> enhancement request redirecting future video</a:t>
            </a:r>
          </a:p>
          <a:p>
            <a:pPr marL="1314450" lvl="2" indent="-400050">
              <a:buFont typeface="+mj-lt"/>
              <a:buAutoNum type="romanUcPeriod"/>
            </a:pPr>
            <a:r>
              <a:rPr lang="en-US" sz="1200" dirty="0">
                <a:latin typeface="Calibri" panose="020F0502020204030204" pitchFamily="34" charset="0"/>
                <a:ea typeface="Calibri" panose="020F0502020204030204" pitchFamily="34" charset="0"/>
                <a:cs typeface="Times New Roman" panose="02020603050405020304" pitchFamily="18" charset="0"/>
              </a:rPr>
              <a:t>Faculty service request to bulk delete student video  submissions from a completed course</a:t>
            </a:r>
            <a:r>
              <a:rPr lang="en-US" sz="1200" dirty="0" smtClean="0">
                <a:latin typeface="Calibri" panose="020F0502020204030204" pitchFamily="34" charset="0"/>
                <a:ea typeface="Calibri" panose="020F0502020204030204" pitchFamily="34" charset="0"/>
                <a:cs typeface="Times New Roman" panose="02020603050405020304" pitchFamily="18" charset="0"/>
              </a:rPr>
              <a:t>.</a:t>
            </a:r>
          </a:p>
          <a:p>
            <a:pPr marL="800100" lvl="1" indent="-342900">
              <a:buFont typeface="+mj-lt"/>
              <a:buAutoNum type="alphaLcPeriod"/>
            </a:pPr>
            <a:r>
              <a:rPr lang="en-US" sz="1200" dirty="0">
                <a:latin typeface="Calibri" panose="020F0502020204030204" pitchFamily="34" charset="0"/>
                <a:ea typeface="Calibri" panose="020F0502020204030204" pitchFamily="34" charset="0"/>
                <a:cs typeface="Times New Roman" panose="02020603050405020304" pitchFamily="18" charset="0"/>
              </a:rPr>
              <a:t>Faculty/Course owned video = 498 </a:t>
            </a:r>
            <a:r>
              <a:rPr lang="en-US" sz="1200" dirty="0" smtClean="0">
                <a:latin typeface="Calibri" panose="020F0502020204030204" pitchFamily="34" charset="0"/>
                <a:ea typeface="Calibri" panose="020F0502020204030204" pitchFamily="34" charset="0"/>
                <a:cs typeface="Times New Roman" panose="02020603050405020304" pitchFamily="18" charset="0"/>
              </a:rPr>
              <a:t>Gb</a:t>
            </a:r>
          </a:p>
          <a:p>
            <a:pPr marL="1314450" lvl="2" indent="-400050">
              <a:spcAft>
                <a:spcPts val="900"/>
              </a:spcAft>
              <a:buFont typeface="+mj-lt"/>
              <a:buAutoNum type="romanUcPeriod"/>
            </a:pPr>
            <a:r>
              <a:rPr lang="en-US" sz="1200" dirty="0">
                <a:latin typeface="Calibri" panose="020F0502020204030204" pitchFamily="34" charset="0"/>
                <a:ea typeface="Calibri" panose="020F0502020204030204" pitchFamily="34" charset="0"/>
                <a:cs typeface="Times New Roman" panose="02020603050405020304" pitchFamily="18" charset="0"/>
              </a:rPr>
              <a:t>30 of 1007 Faculty manage 312G, or 62</a:t>
            </a:r>
            <a:r>
              <a:rPr lang="en-US" sz="1200" dirty="0" smtClean="0">
                <a:latin typeface="Calibri" panose="020F0502020204030204" pitchFamily="34" charset="0"/>
                <a:ea typeface="Calibri" panose="020F0502020204030204" pitchFamily="34" charset="0"/>
                <a:cs typeface="Times New Roman" panose="02020603050405020304" pitchFamily="18" charset="0"/>
              </a:rPr>
              <a:t>%</a:t>
            </a:r>
          </a:p>
          <a:p>
            <a:pPr marL="457200" indent="-457200">
              <a:buFont typeface="+mj-lt"/>
              <a:buAutoNum type="arabicPeriod"/>
            </a:pPr>
            <a:r>
              <a:rPr lang="en-US" sz="1400" dirty="0">
                <a:latin typeface="Calibri" panose="020F0502020204030204" pitchFamily="34" charset="0"/>
                <a:ea typeface="Calibri" panose="020F0502020204030204" pitchFamily="34" charset="0"/>
                <a:cs typeface="Times New Roman" panose="02020603050405020304" pitchFamily="18" charset="0"/>
              </a:rPr>
              <a:t>Identify a new Video Management Solution. Business needs </a:t>
            </a:r>
            <a:r>
              <a:rPr lang="en-US" sz="1400" dirty="0" smtClean="0">
                <a:latin typeface="Calibri" panose="020F0502020204030204" pitchFamily="34" charset="0"/>
                <a:ea typeface="Calibri" panose="020F0502020204030204" pitchFamily="34" charset="0"/>
                <a:cs typeface="Times New Roman" panose="02020603050405020304" pitchFamily="18" charset="0"/>
              </a:rPr>
              <a:t>included</a:t>
            </a:r>
          </a:p>
          <a:p>
            <a:pPr marL="914400" lvl="1" indent="-457200">
              <a:buFont typeface="+mj-lt"/>
              <a:buAutoNum type="alphaLcPeriod"/>
            </a:pPr>
            <a:r>
              <a:rPr lang="en-US" sz="1200" dirty="0">
                <a:latin typeface="Calibri" panose="020F0502020204030204" pitchFamily="34" charset="0"/>
                <a:ea typeface="Calibri" panose="020F0502020204030204" pitchFamily="34" charset="0"/>
                <a:cs typeface="Times New Roman" panose="02020603050405020304" pitchFamily="18" charset="0"/>
              </a:rPr>
              <a:t>Hosting with LMS Integration</a:t>
            </a:r>
          </a:p>
          <a:p>
            <a:pPr marL="914400" lvl="1" indent="-457200">
              <a:buFont typeface="+mj-lt"/>
              <a:buAutoNum type="alphaLcPeriod"/>
            </a:pPr>
            <a:r>
              <a:rPr lang="en-US" sz="1200" dirty="0">
                <a:latin typeface="Calibri" panose="020F0502020204030204" pitchFamily="34" charset="0"/>
                <a:ea typeface="Calibri" panose="020F0502020204030204" pitchFamily="34" charset="0"/>
                <a:cs typeface="Times New Roman" panose="02020603050405020304" pitchFamily="18" charset="0"/>
              </a:rPr>
              <a:t>Streaming</a:t>
            </a:r>
          </a:p>
          <a:p>
            <a:pPr marL="914400" lvl="1" indent="-457200">
              <a:buFont typeface="+mj-lt"/>
              <a:buAutoNum type="alphaLcPeriod"/>
            </a:pPr>
            <a:r>
              <a:rPr lang="en-US" sz="1200" dirty="0">
                <a:latin typeface="Calibri" panose="020F0502020204030204" pitchFamily="34" charset="0"/>
                <a:ea typeface="Calibri" panose="020F0502020204030204" pitchFamily="34" charset="0"/>
                <a:cs typeface="Times New Roman" panose="02020603050405020304" pitchFamily="18" charset="0"/>
              </a:rPr>
              <a:t>Web-Cam Recording</a:t>
            </a:r>
          </a:p>
          <a:p>
            <a:pPr marL="914400" lvl="1" indent="-457200">
              <a:buFont typeface="+mj-lt"/>
              <a:buAutoNum type="alphaLcPeriod"/>
            </a:pPr>
            <a:r>
              <a:rPr lang="en-US" sz="1200" dirty="0" smtClean="0">
                <a:latin typeface="Calibri" panose="020F0502020204030204" pitchFamily="34" charset="0"/>
                <a:ea typeface="Calibri" panose="020F0502020204030204" pitchFamily="34" charset="0"/>
                <a:cs typeface="Times New Roman" panose="02020603050405020304" pitchFamily="18" charset="0"/>
              </a:rPr>
              <a:t>Auto-Captioning</a:t>
            </a:r>
          </a:p>
          <a:p>
            <a:pPr marL="914400" lvl="1" indent="-457200">
              <a:buFont typeface="+mj-lt"/>
              <a:buAutoNum type="alphaLcPeriod"/>
            </a:pPr>
            <a:r>
              <a:rPr lang="en-US" sz="1200" dirty="0">
                <a:latin typeface="Calibri" panose="020F0502020204030204" pitchFamily="34" charset="0"/>
                <a:ea typeface="Calibri" panose="020F0502020204030204" pitchFamily="34" charset="0"/>
                <a:cs typeface="Times New Roman" panose="02020603050405020304" pitchFamily="18" charset="0"/>
              </a:rPr>
              <a:t>Open Framework for API integration</a:t>
            </a:r>
          </a:p>
          <a:p>
            <a:pPr marL="914400" lvl="1" indent="-457200">
              <a:spcAft>
                <a:spcPts val="900"/>
              </a:spcAft>
              <a:buFont typeface="+mj-lt"/>
              <a:buAutoNum type="alphaLcPeriod"/>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914400" lvl="1" indent="-457200">
              <a:spcAft>
                <a:spcPts val="900"/>
              </a:spcAft>
              <a:buFont typeface="+mj-lt"/>
              <a:buAutoNum type="alphaLcPeriod"/>
            </a:pPr>
            <a:endParaRPr lang="en-US" sz="1400" dirty="0" smtClean="0">
              <a:latin typeface="Calibri" panose="020F0502020204030204" pitchFamily="34" charset="0"/>
              <a:ea typeface="Calibri" panose="020F0502020204030204" pitchFamily="34" charset="0"/>
              <a:cs typeface="Times New Roman" panose="02020603050405020304" pitchFamily="18" charset="0"/>
            </a:endParaRPr>
          </a:p>
          <a:p>
            <a:pPr marL="914400" lvl="1" indent="-457200">
              <a:spcAft>
                <a:spcPts val="900"/>
              </a:spcAft>
              <a:buFont typeface="+mj-lt"/>
              <a:buAutoNum type="alphaLcPeriod"/>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457200" indent="-457200">
              <a:spcAft>
                <a:spcPts val="900"/>
              </a:spcAft>
              <a:buFont typeface="+mj-lt"/>
              <a:buAutoNum type="arabicPeriod"/>
            </a:pP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2" descr="video storage graphi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152" y="2538384"/>
            <a:ext cx="3793117" cy="2227064"/>
          </a:xfrm>
          <a:prstGeom prst="rect">
            <a:avLst/>
          </a:prstGeom>
        </p:spPr>
      </p:pic>
      <p:pic>
        <p:nvPicPr>
          <p:cNvPr id="3" name="Picture 2" descr="code for video integration"/>
          <p:cNvPicPr>
            <a:picLocks noChangeAspect="1"/>
          </p:cNvPicPr>
          <p:nvPr/>
        </p:nvPicPr>
        <p:blipFill>
          <a:blip r:embed="rId3"/>
          <a:stretch>
            <a:fillRect/>
          </a:stretch>
        </p:blipFill>
        <p:spPr>
          <a:xfrm>
            <a:off x="5252152" y="895351"/>
            <a:ext cx="3793115" cy="1643032"/>
          </a:xfrm>
          <a:prstGeom prst="rect">
            <a:avLst/>
          </a:prstGeom>
        </p:spPr>
      </p:pic>
    </p:spTree>
    <p:extLst>
      <p:ext uri="{BB962C8B-B14F-4D97-AF65-F5344CB8AC3E}">
        <p14:creationId xmlns:p14="http://schemas.microsoft.com/office/powerpoint/2010/main" val="32470182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3207"/>
          <p:cNvSpPr txBox="1"/>
          <p:nvPr/>
        </p:nvSpPr>
        <p:spPr>
          <a:xfrm>
            <a:off x="381000" y="666750"/>
            <a:ext cx="5592600" cy="3803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rtl="0">
              <a:lnSpc>
                <a:spcPct val="107916"/>
              </a:lnSpc>
              <a:spcBef>
                <a:spcPts val="0"/>
              </a:spcBef>
              <a:buNone/>
            </a:pPr>
            <a:r>
              <a:rPr lang="en-US" sz="2800" dirty="0">
                <a:solidFill>
                  <a:schemeClr val="dk1"/>
                </a:solidFill>
                <a:latin typeface="Calibri"/>
                <a:ea typeface="Calibri"/>
                <a:cs typeface="Calibri"/>
                <a:sym typeface="Calibri"/>
              </a:rPr>
              <a:t>Kaltura Video</a:t>
            </a:r>
            <a:r>
              <a:rPr lang="en-US" sz="3600" dirty="0"/>
              <a:t> </a:t>
            </a:r>
          </a:p>
          <a:p>
            <a:pPr lvl="0" rtl="0">
              <a:lnSpc>
                <a:spcPct val="107916"/>
              </a:lnSpc>
              <a:spcBef>
                <a:spcPts val="0"/>
              </a:spcBef>
              <a:buNone/>
            </a:pPr>
            <a:r>
              <a:rPr lang="en-US" dirty="0"/>
              <a:t>Chico State’s new contract includes:</a:t>
            </a:r>
          </a:p>
          <a:p>
            <a:pPr marL="457200" lvl="0" indent="-298450" rtl="0">
              <a:lnSpc>
                <a:spcPct val="107916"/>
              </a:lnSpc>
              <a:spcBef>
                <a:spcPts val="0"/>
              </a:spcBef>
              <a:buSzPct val="100000"/>
              <a:buChar char="●"/>
            </a:pPr>
            <a:r>
              <a:rPr lang="en-US" dirty="0"/>
              <a:t>KAF</a:t>
            </a:r>
          </a:p>
          <a:p>
            <a:pPr marL="457200" lvl="0" indent="-298450" rtl="0">
              <a:lnSpc>
                <a:spcPct val="107916"/>
              </a:lnSpc>
              <a:spcBef>
                <a:spcPts val="0"/>
              </a:spcBef>
              <a:buSzPct val="100000"/>
              <a:buChar char="●"/>
            </a:pPr>
            <a:r>
              <a:rPr lang="en-US" dirty="0" err="1"/>
              <a:t>MediaSpace</a:t>
            </a:r>
            <a:r>
              <a:rPr lang="en-US" dirty="0"/>
              <a:t> </a:t>
            </a:r>
          </a:p>
          <a:p>
            <a:pPr marL="457200" lvl="0" indent="-298450" rtl="0">
              <a:lnSpc>
                <a:spcPct val="107916"/>
              </a:lnSpc>
              <a:spcBef>
                <a:spcPts val="0"/>
              </a:spcBef>
              <a:buSzPct val="100000"/>
              <a:buChar char="●"/>
            </a:pPr>
            <a:r>
              <a:rPr lang="en-US" dirty="0" err="1"/>
              <a:t>CaptureSpace</a:t>
            </a:r>
            <a:endParaRPr lang="en-US" dirty="0"/>
          </a:p>
          <a:p>
            <a:pPr marL="457200" lvl="0" indent="-298450" rtl="0">
              <a:lnSpc>
                <a:spcPct val="107916"/>
              </a:lnSpc>
              <a:spcBef>
                <a:spcPts val="0"/>
              </a:spcBef>
              <a:buSzPct val="100000"/>
              <a:buChar char="●"/>
            </a:pPr>
            <a:r>
              <a:rPr lang="en-US" dirty="0"/>
              <a:t>REACH </a:t>
            </a:r>
          </a:p>
          <a:p>
            <a:pPr marL="457200" lvl="0" indent="-298450" rtl="0">
              <a:lnSpc>
                <a:spcPct val="107916"/>
              </a:lnSpc>
              <a:spcBef>
                <a:spcPts val="0"/>
              </a:spcBef>
              <a:buSzPct val="100000"/>
              <a:buChar char="●"/>
            </a:pPr>
            <a:r>
              <a:rPr lang="en-US" dirty="0" err="1"/>
              <a:t>Youtube</a:t>
            </a:r>
            <a:r>
              <a:rPr lang="en-US" dirty="0"/>
              <a:t> connector</a:t>
            </a:r>
          </a:p>
          <a:p>
            <a:pPr marL="457200" lvl="0" indent="-298450" rtl="0">
              <a:lnSpc>
                <a:spcPct val="107916"/>
              </a:lnSpc>
              <a:spcBef>
                <a:spcPts val="0"/>
              </a:spcBef>
              <a:buSzPct val="100000"/>
              <a:buChar char="●"/>
            </a:pPr>
            <a:r>
              <a:rPr lang="en-US" dirty="0"/>
              <a:t>Unlimited storage and bandwidth</a:t>
            </a:r>
          </a:p>
          <a:p>
            <a:pPr lvl="0" indent="457200" rtl="0">
              <a:lnSpc>
                <a:spcPct val="107916"/>
              </a:lnSpc>
              <a:spcBef>
                <a:spcPts val="0"/>
              </a:spcBef>
              <a:buNone/>
            </a:pPr>
            <a:endParaRPr dirty="0"/>
          </a:p>
          <a:p>
            <a:pPr marL="0" lvl="0" indent="0" rtl="0">
              <a:lnSpc>
                <a:spcPct val="107916"/>
              </a:lnSpc>
              <a:spcBef>
                <a:spcPts val="0"/>
              </a:spcBef>
              <a:buNone/>
            </a:pPr>
            <a:r>
              <a:rPr lang="en-US" dirty="0"/>
              <a:t>Video </a:t>
            </a:r>
            <a:r>
              <a:rPr lang="en-US" dirty="0" smtClean="0"/>
              <a:t>Advantages over LMS Hosting:</a:t>
            </a:r>
            <a:endParaRPr lang="en-US" dirty="0"/>
          </a:p>
          <a:p>
            <a:pPr marL="457200" lvl="0" indent="-298450" rtl="0">
              <a:lnSpc>
                <a:spcPct val="107916"/>
              </a:lnSpc>
              <a:spcBef>
                <a:spcPts val="0"/>
              </a:spcBef>
              <a:buClr>
                <a:schemeClr val="dk1"/>
              </a:buClr>
              <a:buSzPct val="100000"/>
              <a:buChar char="●"/>
            </a:pPr>
            <a:r>
              <a:rPr lang="en-US" dirty="0">
                <a:solidFill>
                  <a:schemeClr val="dk1"/>
                </a:solidFill>
              </a:rPr>
              <a:t>Can be viewed and reviewed as often as desired</a:t>
            </a:r>
          </a:p>
          <a:p>
            <a:pPr marL="457200" lvl="0" indent="-298450" rtl="0">
              <a:lnSpc>
                <a:spcPct val="107916"/>
              </a:lnSpc>
              <a:spcBef>
                <a:spcPts val="0"/>
              </a:spcBef>
              <a:buClr>
                <a:schemeClr val="dk1"/>
              </a:buClr>
              <a:buSzPct val="100000"/>
              <a:buChar char="●"/>
            </a:pPr>
            <a:r>
              <a:rPr lang="en-US" dirty="0">
                <a:solidFill>
                  <a:schemeClr val="dk1"/>
                </a:solidFill>
              </a:rPr>
              <a:t>Reduces reliance on immediate attention/ note-taking</a:t>
            </a:r>
          </a:p>
          <a:p>
            <a:pPr marL="457200" lvl="0" indent="-298450" rtl="0">
              <a:lnSpc>
                <a:spcPct val="107916"/>
              </a:lnSpc>
              <a:spcBef>
                <a:spcPts val="0"/>
              </a:spcBef>
              <a:buClr>
                <a:schemeClr val="dk1"/>
              </a:buClr>
              <a:buSzPct val="100000"/>
              <a:buChar char="●"/>
            </a:pPr>
            <a:r>
              <a:rPr lang="en-US" dirty="0">
                <a:solidFill>
                  <a:schemeClr val="dk1"/>
                </a:solidFill>
              </a:rPr>
              <a:t>Can be viewed on a variety of devices</a:t>
            </a:r>
          </a:p>
          <a:p>
            <a:pPr marL="457200" lvl="0" indent="-298450" rtl="0">
              <a:lnSpc>
                <a:spcPct val="107916"/>
              </a:lnSpc>
              <a:spcBef>
                <a:spcPts val="0"/>
              </a:spcBef>
              <a:buClr>
                <a:schemeClr val="dk1"/>
              </a:buClr>
              <a:buSzPct val="100000"/>
              <a:buChar char="●"/>
            </a:pPr>
            <a:r>
              <a:rPr lang="en-US" dirty="0" smtClean="0">
                <a:solidFill>
                  <a:schemeClr val="dk1"/>
                </a:solidFill>
              </a:rPr>
              <a:t>Advanced analytics</a:t>
            </a:r>
          </a:p>
          <a:p>
            <a:pPr marL="457200" indent="-298450">
              <a:lnSpc>
                <a:spcPct val="107916"/>
              </a:lnSpc>
              <a:buClr>
                <a:schemeClr val="dk1"/>
              </a:buClr>
              <a:buSzPct val="100000"/>
              <a:buFontTx/>
              <a:buChar char="●"/>
            </a:pPr>
            <a:r>
              <a:rPr lang="en-US" dirty="0">
                <a:solidFill>
                  <a:schemeClr val="dk1"/>
                </a:solidFill>
              </a:rPr>
              <a:t>Translations -  CCs can be provided in multiple languages</a:t>
            </a:r>
          </a:p>
          <a:p>
            <a:pPr marL="457200" indent="-298450">
              <a:lnSpc>
                <a:spcPct val="107916"/>
              </a:lnSpc>
              <a:buClr>
                <a:schemeClr val="dk1"/>
              </a:buClr>
              <a:buSzPct val="100000"/>
              <a:buFontTx/>
              <a:buChar char="●"/>
            </a:pPr>
            <a:r>
              <a:rPr lang="en-US" dirty="0">
                <a:solidFill>
                  <a:schemeClr val="dk1"/>
                </a:solidFill>
              </a:rPr>
              <a:t>Speed Selector - Videos can be viewed at various </a:t>
            </a:r>
            <a:r>
              <a:rPr lang="en-US" dirty="0" smtClean="0">
                <a:solidFill>
                  <a:schemeClr val="dk1"/>
                </a:solidFill>
              </a:rPr>
              <a:t>speeds</a:t>
            </a:r>
          </a:p>
          <a:p>
            <a:pPr marL="457200" indent="-298450">
              <a:lnSpc>
                <a:spcPct val="107916"/>
              </a:lnSpc>
              <a:buClr>
                <a:schemeClr val="dk1"/>
              </a:buClr>
              <a:buSzPct val="100000"/>
              <a:buFontTx/>
              <a:buChar char="●"/>
            </a:pPr>
            <a:r>
              <a:rPr lang="en-US" dirty="0">
                <a:solidFill>
                  <a:schemeClr val="dk1"/>
                </a:solidFill>
              </a:rPr>
              <a:t>Sign-Language or Descriptive Insets</a:t>
            </a:r>
          </a:p>
          <a:p>
            <a:pPr marL="457200" indent="-298450">
              <a:lnSpc>
                <a:spcPct val="107916"/>
              </a:lnSpc>
              <a:buClr>
                <a:schemeClr val="dk1"/>
              </a:buClr>
              <a:buSzPct val="100000"/>
              <a:buFontTx/>
              <a:buChar char="●"/>
            </a:pPr>
            <a:endParaRPr lang="en-US" sz="1100" dirty="0">
              <a:solidFill>
                <a:schemeClr val="dk1"/>
              </a:solidFill>
            </a:endParaRPr>
          </a:p>
          <a:p>
            <a:pPr marL="457200" lvl="0" indent="-298450" rtl="0">
              <a:lnSpc>
                <a:spcPct val="107916"/>
              </a:lnSpc>
              <a:spcBef>
                <a:spcPts val="0"/>
              </a:spcBef>
              <a:buClr>
                <a:schemeClr val="dk1"/>
              </a:buClr>
              <a:buSzPct val="100000"/>
              <a:buChar char="●"/>
            </a:pPr>
            <a:endParaRPr lang="en-US" sz="1100" dirty="0">
              <a:solidFill>
                <a:schemeClr val="dk1"/>
              </a:solidFill>
            </a:endParaRPr>
          </a:p>
          <a:p>
            <a:pPr lvl="0" rtl="0">
              <a:spcBef>
                <a:spcPts val="0"/>
              </a:spcBef>
              <a:buNone/>
            </a:pPr>
            <a:endParaRPr sz="1600" i="1" dirty="0">
              <a:solidFill>
                <a:schemeClr val="dk1"/>
              </a:solidFill>
              <a:latin typeface="Calibri"/>
              <a:ea typeface="Calibri"/>
              <a:cs typeface="Calibri"/>
              <a:sym typeface="Calibri"/>
            </a:endParaRPr>
          </a:p>
        </p:txBody>
      </p:sp>
      <p:pic>
        <p:nvPicPr>
          <p:cNvPr id="7" name="Shape 3208" descr="Kaltura video"/>
          <p:cNvPicPr preferRelativeResize="0"/>
          <p:nvPr/>
        </p:nvPicPr>
        <p:blipFill rotWithShape="1">
          <a:blip r:embed="rId2">
            <a:alphaModFix/>
          </a:blip>
          <a:srcRect/>
          <a:stretch/>
        </p:blipFill>
        <p:spPr>
          <a:xfrm>
            <a:off x="4114800" y="971550"/>
            <a:ext cx="4588500" cy="2186700"/>
          </a:xfrm>
          <a:prstGeom prst="rect">
            <a:avLst/>
          </a:prstGeom>
          <a:noFill/>
          <a:ln>
            <a:noFill/>
          </a:ln>
        </p:spPr>
      </p:pic>
    </p:spTree>
    <p:extLst>
      <p:ext uri="{BB962C8B-B14F-4D97-AF65-F5344CB8AC3E}">
        <p14:creationId xmlns:p14="http://schemas.microsoft.com/office/powerpoint/2010/main" val="32556596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21405" y="67577"/>
            <a:ext cx="7054985" cy="553998"/>
          </a:xfrm>
          <a:prstGeom prst="rect">
            <a:avLst/>
          </a:prstGeom>
          <a:noFill/>
        </p:spPr>
        <p:txBody>
          <a:bodyPr wrap="square" rtlCol="0">
            <a:spAutoFit/>
          </a:bodyPr>
          <a:lstStyle/>
          <a:p>
            <a:pPr algn="ctr"/>
            <a:r>
              <a:rPr lang="en-US" sz="3000" dirty="0" smtClean="0">
                <a:solidFill>
                  <a:srgbClr val="8D2131"/>
                </a:solidFill>
              </a:rPr>
              <a:t>Workflow</a:t>
            </a:r>
            <a:endParaRPr lang="en-US" sz="3000" dirty="0">
              <a:solidFill>
                <a:srgbClr val="8D2131"/>
              </a:solidFill>
            </a:endParaRPr>
          </a:p>
        </p:txBody>
      </p:sp>
      <p:sp>
        <p:nvSpPr>
          <p:cNvPr id="5" name="Rectangle 4"/>
          <p:cNvSpPr/>
          <p:nvPr/>
        </p:nvSpPr>
        <p:spPr>
          <a:xfrm>
            <a:off x="207703" y="2800350"/>
            <a:ext cx="4800599" cy="2192908"/>
          </a:xfrm>
          <a:prstGeom prst="rect">
            <a:avLst/>
          </a:prstGeom>
        </p:spPr>
        <p:txBody>
          <a:bodyPr wrap="square" anchor="t">
            <a:spAutoFit/>
          </a:bodyPr>
          <a:lstStyle/>
          <a:p>
            <a:pPr marL="257175" indent="-257175">
              <a:spcAft>
                <a:spcPts val="900"/>
              </a:spcAft>
              <a:buFont typeface="Symbol" panose="05050102010706020507" pitchFamily="18" charset="2"/>
              <a:buChar char=""/>
            </a:pPr>
            <a:r>
              <a:rPr lang="en-US" dirty="0" err="1" smtClean="0">
                <a:latin typeface="Calibri" panose="020F0502020204030204" pitchFamily="34" charset="0"/>
                <a:ea typeface="Calibri" panose="020F0502020204030204" pitchFamily="34" charset="0"/>
                <a:cs typeface="Times New Roman" panose="02020603050405020304" pitchFamily="18" charset="0"/>
              </a:rPr>
              <a:t>Kaltura</a:t>
            </a:r>
            <a:r>
              <a:rPr lang="en-US" dirty="0" smtClean="0">
                <a:latin typeface="Calibri" panose="020F0502020204030204" pitchFamily="34" charset="0"/>
                <a:ea typeface="Calibri" panose="020F0502020204030204" pitchFamily="34" charset="0"/>
                <a:cs typeface="Times New Roman" panose="02020603050405020304" pitchFamily="18" charset="0"/>
              </a:rPr>
              <a:t> Reach</a:t>
            </a:r>
          </a:p>
          <a:p>
            <a:pPr marL="257175" indent="-257175">
              <a:spcAft>
                <a:spcPts val="900"/>
              </a:spcAft>
              <a:buFont typeface="Symbol" panose="05050102010706020507" pitchFamily="18"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Team </a:t>
            </a:r>
            <a:r>
              <a:rPr lang="en-US" dirty="0" err="1" smtClean="0">
                <a:latin typeface="Calibri" panose="020F0502020204030204" pitchFamily="34" charset="0"/>
                <a:ea typeface="Calibri" panose="020F0502020204030204" pitchFamily="34" charset="0"/>
                <a:cs typeface="Times New Roman" panose="02020603050405020304" pitchFamily="18" charset="0"/>
              </a:rPr>
              <a:t>Dynamix</a:t>
            </a:r>
            <a:r>
              <a:rPr lang="en-US" dirty="0" smtClean="0">
                <a:latin typeface="Calibri" panose="020F0502020204030204" pitchFamily="34" charset="0"/>
                <a:ea typeface="Calibri" panose="020F0502020204030204" pitchFamily="34" charset="0"/>
                <a:cs typeface="Times New Roman" panose="02020603050405020304" pitchFamily="18" charset="0"/>
              </a:rPr>
              <a:t> (Support ticket integrated into LMS)</a:t>
            </a:r>
          </a:p>
          <a:p>
            <a:pPr marL="257175" indent="-257175">
              <a:spcAft>
                <a:spcPts val="900"/>
              </a:spcAft>
              <a:buFont typeface="Symbol" panose="05050102010706020507" pitchFamily="18" charset="2"/>
              <a:buChar char=""/>
            </a:pPr>
            <a:r>
              <a:rPr lang="en-US" spc="-5" dirty="0" smtClean="0">
                <a:latin typeface="Calibri" panose="020F0502020204030204" pitchFamily="34" charset="0"/>
                <a:cs typeface="Times New Roman" panose="02020603050405020304" pitchFamily="18" charset="0"/>
              </a:rPr>
              <a:t>OATS</a:t>
            </a:r>
            <a:endParaRPr lang="en-US" spc="-5" dirty="0" smtClean="0">
              <a:cs typeface="Arial"/>
            </a:endParaRPr>
          </a:p>
          <a:p>
            <a:pPr lvl="1"/>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257175" indent="-257175">
              <a:spcAft>
                <a:spcPts val="900"/>
              </a:spcAft>
              <a:buFont typeface="Symbol" panose="05050102010706020507" pitchFamily="18" charset="2"/>
              <a:buChar char=""/>
            </a:pP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2" descr="kaltura video example">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1197387"/>
            <a:ext cx="3693736" cy="2433520"/>
          </a:xfrm>
          <a:prstGeom prst="rect">
            <a:avLst/>
          </a:prstGeom>
        </p:spPr>
      </p:pic>
      <p:pic>
        <p:nvPicPr>
          <p:cNvPr id="3" name="Picture 2" descr="Chico State workflow"/>
          <p:cNvPicPr>
            <a:picLocks noChangeAspect="1"/>
          </p:cNvPicPr>
          <p:nvPr/>
        </p:nvPicPr>
        <p:blipFill>
          <a:blip r:embed="rId4"/>
          <a:stretch>
            <a:fillRect/>
          </a:stretch>
        </p:blipFill>
        <p:spPr>
          <a:xfrm>
            <a:off x="213799" y="791443"/>
            <a:ext cx="4877223" cy="1621677"/>
          </a:xfrm>
          <a:prstGeom prst="rect">
            <a:avLst/>
          </a:prstGeom>
        </p:spPr>
      </p:pic>
    </p:spTree>
    <p:extLst>
      <p:ext uri="{BB962C8B-B14F-4D97-AF65-F5344CB8AC3E}">
        <p14:creationId xmlns:p14="http://schemas.microsoft.com/office/powerpoint/2010/main" val="7505026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971550"/>
            <a:ext cx="4876800" cy="4031873"/>
          </a:xfrm>
          <a:prstGeom prst="rect">
            <a:avLst/>
          </a:prstGeom>
        </p:spPr>
        <p:txBody>
          <a:bodyPr wrap="square" anchor="t">
            <a:spAutoFit/>
          </a:bodyPr>
          <a:lstStyle/>
          <a:p>
            <a:pPr marL="0" lvl="1"/>
            <a:r>
              <a:rPr lang="en-US" sz="2400" dirty="0" smtClean="0">
                <a:latin typeface="Calibri" panose="020F0502020204030204" pitchFamily="34" charset="0"/>
                <a:ea typeface="Calibri" panose="020F0502020204030204" pitchFamily="34" charset="0"/>
                <a:cs typeface="Times New Roman" panose="02020603050405020304" pitchFamily="18" charset="0"/>
              </a:rPr>
              <a:t>Plan B - Step 2: Content Management</a:t>
            </a:r>
          </a:p>
          <a:p>
            <a:pPr marL="457200" indent="-457200">
              <a:buFont typeface="+mj-lt"/>
              <a:buAutoNum type="arabicPeriod"/>
            </a:pPr>
            <a:r>
              <a:rPr lang="en-US" sz="1400" dirty="0">
                <a:latin typeface="Calibri" panose="020F0502020204030204" pitchFamily="34" charset="0"/>
                <a:ea typeface="Calibri" panose="020F0502020204030204" pitchFamily="34" charset="0"/>
                <a:cs typeface="Times New Roman" panose="02020603050405020304" pitchFamily="18" charset="0"/>
              </a:rPr>
              <a:t>Content assessment within Blackboard Learn (2T)</a:t>
            </a:r>
          </a:p>
          <a:p>
            <a:pPr marL="800100" lvl="1" indent="-342900">
              <a:buFont typeface="+mj-lt"/>
              <a:buAutoNum type="alphaLcPeriod"/>
            </a:pPr>
            <a:r>
              <a:rPr lang="en-US" sz="1200" dirty="0">
                <a:latin typeface="Calibri" panose="020F0502020204030204" pitchFamily="34" charset="0"/>
                <a:ea typeface="Calibri" panose="020F0502020204030204" pitchFamily="34" charset="0"/>
                <a:cs typeface="Times New Roman" panose="02020603050405020304" pitchFamily="18" charset="0"/>
              </a:rPr>
              <a:t>6 years of data</a:t>
            </a:r>
          </a:p>
          <a:p>
            <a:pPr marL="800100" lvl="1" indent="-342900">
              <a:buFont typeface="+mj-lt"/>
              <a:buAutoNum type="alphaLcPeriod"/>
            </a:pPr>
            <a:r>
              <a:rPr lang="en-US" sz="1200" dirty="0">
                <a:latin typeface="Calibri" panose="020F0502020204030204" pitchFamily="34" charset="0"/>
                <a:ea typeface="Calibri" panose="020F0502020204030204" pitchFamily="34" charset="0"/>
                <a:cs typeface="Times New Roman" panose="02020603050405020304" pitchFamily="18" charset="0"/>
              </a:rPr>
              <a:t>44k courses</a:t>
            </a:r>
          </a:p>
          <a:p>
            <a:pPr marL="800100" lvl="1" indent="-342900">
              <a:buFont typeface="+mj-lt"/>
              <a:buAutoNum type="alphaLcPeriod"/>
            </a:pPr>
            <a:r>
              <a:rPr lang="en-US" sz="1200" dirty="0">
                <a:latin typeface="Calibri" panose="020F0502020204030204" pitchFamily="34" charset="0"/>
                <a:ea typeface="Calibri" panose="020F0502020204030204" pitchFamily="34" charset="0"/>
                <a:cs typeface="Times New Roman" panose="02020603050405020304" pitchFamily="18" charset="0"/>
              </a:rPr>
              <a:t>Average 4k per term</a:t>
            </a:r>
          </a:p>
          <a:p>
            <a:pPr marL="800100" lvl="1" indent="-342900">
              <a:buFont typeface="+mj-lt"/>
              <a:buAutoNum type="alphaLcPeriod"/>
            </a:pPr>
            <a:r>
              <a:rPr lang="en-US" sz="1200" dirty="0">
                <a:latin typeface="Calibri" panose="020F0502020204030204" pitchFamily="34" charset="0"/>
                <a:ea typeface="Calibri" panose="020F0502020204030204" pitchFamily="34" charset="0"/>
                <a:cs typeface="Times New Roman" panose="02020603050405020304" pitchFamily="18" charset="0"/>
              </a:rPr>
              <a:t>Too much content for manual interventions</a:t>
            </a:r>
          </a:p>
          <a:p>
            <a:pPr lvl="1"/>
            <a:endParaRPr lang="en-US" sz="1200" dirty="0" smtClean="0">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mj-lt"/>
              <a:buAutoNum type="arabicPeriod"/>
            </a:pPr>
            <a:r>
              <a:rPr lang="en-US" sz="1400" dirty="0">
                <a:latin typeface="Calibri" panose="020F0502020204030204" pitchFamily="34" charset="0"/>
                <a:ea typeface="Calibri" panose="020F0502020204030204" pitchFamily="34" charset="0"/>
                <a:cs typeface="Times New Roman" panose="02020603050405020304" pitchFamily="18" charset="0"/>
              </a:rPr>
              <a:t>Identify a new scanning solution. Business needs included:</a:t>
            </a:r>
          </a:p>
          <a:p>
            <a:pPr marL="914400" lvl="1" indent="-457200">
              <a:buFont typeface="+mj-lt"/>
              <a:buAutoNum type="alphaLcPeriod"/>
            </a:pPr>
            <a:r>
              <a:rPr lang="en-US" sz="1200" dirty="0">
                <a:latin typeface="Calibri" panose="020F0502020204030204" pitchFamily="34" charset="0"/>
                <a:ea typeface="Calibri" panose="020F0502020204030204" pitchFamily="34" charset="0"/>
                <a:cs typeface="Times New Roman" panose="02020603050405020304" pitchFamily="18" charset="0"/>
              </a:rPr>
              <a:t>Integration with </a:t>
            </a:r>
            <a:r>
              <a:rPr lang="en-US" sz="1200" dirty="0" err="1">
                <a:latin typeface="Calibri" panose="020F0502020204030204" pitchFamily="34" charset="0"/>
                <a:ea typeface="Calibri" panose="020F0502020204030204" pitchFamily="34" charset="0"/>
                <a:cs typeface="Times New Roman" panose="02020603050405020304" pitchFamily="18" charset="0"/>
              </a:rPr>
              <a:t>BBLearn</a:t>
            </a:r>
            <a:r>
              <a:rPr lang="en-US" sz="1200" dirty="0">
                <a:latin typeface="Calibri" panose="020F0502020204030204" pitchFamily="34" charset="0"/>
                <a:ea typeface="Calibri" panose="020F0502020204030204" pitchFamily="34" charset="0"/>
                <a:cs typeface="Times New Roman" panose="02020603050405020304" pitchFamily="18" charset="0"/>
              </a:rPr>
              <a:t> 9.1</a:t>
            </a:r>
          </a:p>
          <a:p>
            <a:pPr marL="914400" lvl="1" indent="-457200">
              <a:buFont typeface="+mj-lt"/>
              <a:buAutoNum type="alphaLcPeriod"/>
            </a:pPr>
            <a:r>
              <a:rPr lang="en-US" sz="1200" dirty="0">
                <a:latin typeface="Calibri" panose="020F0502020204030204" pitchFamily="34" charset="0"/>
                <a:ea typeface="Calibri" panose="020F0502020204030204" pitchFamily="34" charset="0"/>
                <a:cs typeface="Times New Roman" panose="02020603050405020304" pitchFamily="18" charset="0"/>
              </a:rPr>
              <a:t>Could produce a LMS system-wide inventory</a:t>
            </a:r>
          </a:p>
          <a:p>
            <a:pPr marL="914400" lvl="1" indent="-457200">
              <a:buFont typeface="+mj-lt"/>
              <a:buAutoNum type="alphaLcPeriod"/>
            </a:pPr>
            <a:r>
              <a:rPr lang="en-US" sz="1200" dirty="0">
                <a:latin typeface="Calibri" panose="020F0502020204030204" pitchFamily="34" charset="0"/>
                <a:ea typeface="Calibri" panose="020F0502020204030204" pitchFamily="34" charset="0"/>
                <a:cs typeface="Times New Roman" panose="02020603050405020304" pitchFamily="18" charset="0"/>
              </a:rPr>
              <a:t>Offered a customer service based solution</a:t>
            </a:r>
          </a:p>
          <a:p>
            <a:pPr marL="914400" lvl="1" indent="-457200">
              <a:spcAft>
                <a:spcPts val="900"/>
              </a:spcAft>
              <a:buFont typeface="+mj-lt"/>
              <a:buAutoNum type="alphaLcPeriod"/>
            </a:pPr>
            <a:r>
              <a:rPr lang="en-US" sz="1200" dirty="0">
                <a:latin typeface="Calibri" panose="020F0502020204030204" pitchFamily="34" charset="0"/>
                <a:ea typeface="Calibri" panose="020F0502020204030204" pitchFamily="34" charset="0"/>
                <a:cs typeface="Times New Roman" panose="02020603050405020304" pitchFamily="18" charset="0"/>
              </a:rPr>
              <a:t>Scanned everything other than video</a:t>
            </a:r>
          </a:p>
          <a:p>
            <a:pPr marL="342900" indent="-342900">
              <a:spcAft>
                <a:spcPts val="900"/>
              </a:spcAft>
              <a:buFont typeface="+mj-lt"/>
              <a:buAutoNum type="arabicPeriod"/>
            </a:pPr>
            <a:r>
              <a:rPr lang="en-US" sz="1400" dirty="0" smtClean="0">
                <a:latin typeface="Calibri" panose="020F0502020204030204" pitchFamily="34" charset="0"/>
                <a:ea typeface="Calibri" panose="020F0502020204030204" pitchFamily="34" charset="0"/>
                <a:cs typeface="Times New Roman" panose="02020603050405020304" pitchFamily="18" charset="0"/>
              </a:rPr>
              <a:t>Enter BB Ally</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914400" lvl="1" indent="-457200">
              <a:spcAft>
                <a:spcPts val="900"/>
              </a:spcAft>
              <a:buFont typeface="+mj-lt"/>
              <a:buAutoNum type="alphaLcPeriod"/>
            </a:pPr>
            <a:endParaRPr lang="en-US" sz="1400" dirty="0" smtClean="0">
              <a:latin typeface="Calibri" panose="020F0502020204030204" pitchFamily="34" charset="0"/>
              <a:ea typeface="Calibri" panose="020F0502020204030204" pitchFamily="34" charset="0"/>
              <a:cs typeface="Times New Roman" panose="02020603050405020304" pitchFamily="18" charset="0"/>
            </a:endParaRPr>
          </a:p>
          <a:p>
            <a:pPr marL="914400" lvl="1" indent="-457200">
              <a:spcAft>
                <a:spcPts val="900"/>
              </a:spcAft>
              <a:buFont typeface="+mj-lt"/>
              <a:buAutoNum type="alphaLcPeriod"/>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457200" indent="-457200">
              <a:spcAft>
                <a:spcPts val="900"/>
              </a:spcAft>
              <a:buFont typeface="+mj-lt"/>
              <a:buAutoNum type="arabicPeriod"/>
            </a:pP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2" descr="Content graphi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1053" y="1352550"/>
            <a:ext cx="3834368" cy="2672269"/>
          </a:xfrm>
          <a:prstGeom prst="rect">
            <a:avLst/>
          </a:prstGeom>
        </p:spPr>
      </p:pic>
    </p:spTree>
    <p:extLst>
      <p:ext uri="{BB962C8B-B14F-4D97-AF65-F5344CB8AC3E}">
        <p14:creationId xmlns:p14="http://schemas.microsoft.com/office/powerpoint/2010/main" val="9942330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3240" descr="Intructor view"/>
          <p:cNvPicPr preferRelativeResize="0"/>
          <p:nvPr/>
        </p:nvPicPr>
        <p:blipFill>
          <a:blip r:embed="rId2">
            <a:alphaModFix/>
          </a:blip>
          <a:stretch>
            <a:fillRect/>
          </a:stretch>
        </p:blipFill>
        <p:spPr>
          <a:xfrm>
            <a:off x="3259669" y="793699"/>
            <a:ext cx="2488174" cy="1896125"/>
          </a:xfrm>
          <a:prstGeom prst="rect">
            <a:avLst/>
          </a:prstGeom>
          <a:noFill/>
          <a:ln>
            <a:noFill/>
          </a:ln>
        </p:spPr>
      </p:pic>
      <p:pic>
        <p:nvPicPr>
          <p:cNvPr id="5" name="Shape 3241" descr="Institutional view"/>
          <p:cNvPicPr preferRelativeResize="0"/>
          <p:nvPr/>
        </p:nvPicPr>
        <p:blipFill>
          <a:blip r:embed="rId3">
            <a:alphaModFix/>
          </a:blip>
          <a:stretch>
            <a:fillRect/>
          </a:stretch>
        </p:blipFill>
        <p:spPr>
          <a:xfrm>
            <a:off x="5931729" y="801690"/>
            <a:ext cx="2488174" cy="1880132"/>
          </a:xfrm>
          <a:prstGeom prst="rect">
            <a:avLst/>
          </a:prstGeom>
          <a:noFill/>
          <a:ln>
            <a:noFill/>
          </a:ln>
        </p:spPr>
      </p:pic>
      <p:sp>
        <p:nvSpPr>
          <p:cNvPr id="6" name="Shape 3242"/>
          <p:cNvSpPr txBox="1"/>
          <p:nvPr/>
        </p:nvSpPr>
        <p:spPr>
          <a:xfrm>
            <a:off x="587569" y="2794400"/>
            <a:ext cx="2488200" cy="15948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rtl="0">
              <a:spcBef>
                <a:spcPts val="0"/>
              </a:spcBef>
              <a:buNone/>
            </a:pPr>
            <a:r>
              <a:rPr lang="en-US" sz="1800" dirty="0">
                <a:solidFill>
                  <a:schemeClr val="dk1"/>
                </a:solidFill>
                <a:latin typeface="Calibri"/>
                <a:ea typeface="Calibri"/>
                <a:cs typeface="Calibri"/>
                <a:sym typeface="Calibri"/>
              </a:rPr>
              <a:t>Alternative Accessible Versions</a:t>
            </a:r>
          </a:p>
          <a:p>
            <a:pPr lvl="0" rtl="0">
              <a:spcBef>
                <a:spcPts val="0"/>
              </a:spcBef>
              <a:buNone/>
            </a:pPr>
            <a:endParaRPr sz="1100" i="1" dirty="0">
              <a:solidFill>
                <a:schemeClr val="dk1"/>
              </a:solidFill>
              <a:latin typeface="Calibri"/>
              <a:ea typeface="Calibri"/>
              <a:cs typeface="Calibri"/>
              <a:sym typeface="Calibri"/>
            </a:endParaRPr>
          </a:p>
          <a:p>
            <a:pPr lvl="0" rtl="0">
              <a:spcBef>
                <a:spcPts val="0"/>
              </a:spcBef>
              <a:buNone/>
            </a:pPr>
            <a:r>
              <a:rPr lang="en-US" sz="1100" dirty="0"/>
              <a:t>Automatically checks for accessibility issues and generates alternative accessible formats</a:t>
            </a:r>
          </a:p>
          <a:p>
            <a:pPr marL="0" lvl="0" indent="0" rtl="0">
              <a:spcBef>
                <a:spcPts val="0"/>
              </a:spcBef>
              <a:buNone/>
            </a:pPr>
            <a:endParaRPr sz="1100" dirty="0"/>
          </a:p>
          <a:p>
            <a:pPr lvl="0" rtl="0">
              <a:spcBef>
                <a:spcPts val="0"/>
              </a:spcBef>
              <a:buNone/>
            </a:pPr>
            <a:endParaRPr sz="1600" i="1" dirty="0">
              <a:solidFill>
                <a:schemeClr val="dk1"/>
              </a:solidFill>
              <a:latin typeface="Calibri"/>
              <a:ea typeface="Calibri"/>
              <a:cs typeface="Calibri"/>
              <a:sym typeface="Calibri"/>
            </a:endParaRPr>
          </a:p>
          <a:p>
            <a:pPr lvl="0" rtl="0">
              <a:spcBef>
                <a:spcPts val="0"/>
              </a:spcBef>
              <a:buNone/>
            </a:pPr>
            <a:endParaRPr sz="1600" i="1" dirty="0">
              <a:solidFill>
                <a:schemeClr val="dk1"/>
              </a:solidFill>
              <a:latin typeface="Calibri"/>
              <a:ea typeface="Calibri"/>
              <a:cs typeface="Calibri"/>
              <a:sym typeface="Calibri"/>
            </a:endParaRPr>
          </a:p>
        </p:txBody>
      </p:sp>
      <p:sp>
        <p:nvSpPr>
          <p:cNvPr id="7" name="Shape 3243"/>
          <p:cNvSpPr txBox="1"/>
          <p:nvPr/>
        </p:nvSpPr>
        <p:spPr>
          <a:xfrm>
            <a:off x="3259644" y="2794400"/>
            <a:ext cx="2488200" cy="15948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rtl="0">
              <a:spcBef>
                <a:spcPts val="0"/>
              </a:spcBef>
              <a:buNone/>
            </a:pPr>
            <a:r>
              <a:rPr lang="en-US" sz="1800" dirty="0">
                <a:solidFill>
                  <a:schemeClr val="dk1"/>
                </a:solidFill>
                <a:latin typeface="Calibri"/>
                <a:ea typeface="Calibri"/>
                <a:cs typeface="Calibri"/>
                <a:sym typeface="Calibri"/>
              </a:rPr>
              <a:t>Instructor Feedback</a:t>
            </a:r>
          </a:p>
          <a:p>
            <a:pPr lvl="0" rtl="0">
              <a:spcBef>
                <a:spcPts val="0"/>
              </a:spcBef>
              <a:buNone/>
            </a:pPr>
            <a:endParaRPr sz="1100" i="1" dirty="0">
              <a:solidFill>
                <a:schemeClr val="dk1"/>
              </a:solidFill>
              <a:latin typeface="Calibri"/>
              <a:ea typeface="Calibri"/>
              <a:cs typeface="Calibri"/>
              <a:sym typeface="Calibri"/>
            </a:endParaRPr>
          </a:p>
          <a:p>
            <a:pPr lvl="0" rtl="0">
              <a:spcBef>
                <a:spcPts val="0"/>
              </a:spcBef>
              <a:buNone/>
            </a:pPr>
            <a:r>
              <a:rPr lang="en-US" sz="1100" dirty="0"/>
              <a:t>Guides instructors on how to improve the accessibility of their course content and alters future behavior</a:t>
            </a:r>
          </a:p>
          <a:p>
            <a:pPr marL="0" lvl="0" indent="0" rtl="0">
              <a:spcBef>
                <a:spcPts val="0"/>
              </a:spcBef>
              <a:buNone/>
            </a:pPr>
            <a:endParaRPr sz="1100" dirty="0"/>
          </a:p>
          <a:p>
            <a:pPr lvl="0" rtl="0">
              <a:spcBef>
                <a:spcPts val="0"/>
              </a:spcBef>
              <a:buNone/>
            </a:pPr>
            <a:endParaRPr sz="1600" i="1" dirty="0">
              <a:solidFill>
                <a:schemeClr val="dk1"/>
              </a:solidFill>
              <a:latin typeface="Calibri"/>
              <a:ea typeface="Calibri"/>
              <a:cs typeface="Calibri"/>
              <a:sym typeface="Calibri"/>
            </a:endParaRPr>
          </a:p>
          <a:p>
            <a:pPr lvl="0" rtl="0">
              <a:spcBef>
                <a:spcPts val="0"/>
              </a:spcBef>
              <a:buNone/>
            </a:pPr>
            <a:endParaRPr sz="1600" i="1" dirty="0">
              <a:solidFill>
                <a:schemeClr val="dk1"/>
              </a:solidFill>
              <a:latin typeface="Calibri"/>
              <a:ea typeface="Calibri"/>
              <a:cs typeface="Calibri"/>
              <a:sym typeface="Calibri"/>
            </a:endParaRPr>
          </a:p>
        </p:txBody>
      </p:sp>
      <p:sp>
        <p:nvSpPr>
          <p:cNvPr id="8" name="Shape 3244"/>
          <p:cNvSpPr txBox="1"/>
          <p:nvPr/>
        </p:nvSpPr>
        <p:spPr>
          <a:xfrm>
            <a:off x="5931719" y="2794400"/>
            <a:ext cx="2488200" cy="15948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rtl="0">
              <a:spcBef>
                <a:spcPts val="0"/>
              </a:spcBef>
              <a:buNone/>
            </a:pPr>
            <a:r>
              <a:rPr lang="en-US" sz="1800" dirty="0">
                <a:solidFill>
                  <a:schemeClr val="dk1"/>
                </a:solidFill>
                <a:latin typeface="Calibri"/>
                <a:ea typeface="Calibri"/>
                <a:cs typeface="Calibri"/>
                <a:sym typeface="Calibri"/>
              </a:rPr>
              <a:t>Institutional Report</a:t>
            </a:r>
          </a:p>
          <a:p>
            <a:pPr lvl="0" rtl="0">
              <a:spcBef>
                <a:spcPts val="0"/>
              </a:spcBef>
              <a:buNone/>
            </a:pPr>
            <a:endParaRPr sz="1100" i="1" dirty="0">
              <a:solidFill>
                <a:schemeClr val="dk1"/>
              </a:solidFill>
              <a:latin typeface="Calibri"/>
              <a:ea typeface="Calibri"/>
              <a:cs typeface="Calibri"/>
              <a:sym typeface="Calibri"/>
            </a:endParaRPr>
          </a:p>
          <a:p>
            <a:pPr lvl="0" rtl="0">
              <a:spcBef>
                <a:spcPts val="0"/>
              </a:spcBef>
              <a:buNone/>
            </a:pPr>
            <a:r>
              <a:rPr lang="en-US" sz="1100" dirty="0"/>
              <a:t>Provides detailed data and insights to help further improve course content accessibility at the institution</a:t>
            </a:r>
          </a:p>
          <a:p>
            <a:pPr lvl="0" rtl="0">
              <a:spcBef>
                <a:spcPts val="0"/>
              </a:spcBef>
              <a:buNone/>
            </a:pPr>
            <a:endParaRPr sz="1100" dirty="0"/>
          </a:p>
          <a:p>
            <a:pPr marL="0" lvl="0" indent="0" rtl="0">
              <a:spcBef>
                <a:spcPts val="0"/>
              </a:spcBef>
              <a:buNone/>
            </a:pPr>
            <a:endParaRPr sz="1100" dirty="0"/>
          </a:p>
          <a:p>
            <a:pPr lvl="0" rtl="0">
              <a:spcBef>
                <a:spcPts val="0"/>
              </a:spcBef>
              <a:buNone/>
            </a:pPr>
            <a:endParaRPr sz="1600" i="1" dirty="0">
              <a:solidFill>
                <a:schemeClr val="dk1"/>
              </a:solidFill>
              <a:latin typeface="Calibri"/>
              <a:ea typeface="Calibri"/>
              <a:cs typeface="Calibri"/>
              <a:sym typeface="Calibri"/>
            </a:endParaRPr>
          </a:p>
          <a:p>
            <a:pPr lvl="0" rtl="0">
              <a:spcBef>
                <a:spcPts val="0"/>
              </a:spcBef>
              <a:buNone/>
            </a:pPr>
            <a:endParaRPr sz="1600" i="1" dirty="0">
              <a:solidFill>
                <a:schemeClr val="dk1"/>
              </a:solidFill>
              <a:latin typeface="Calibri"/>
              <a:ea typeface="Calibri"/>
              <a:cs typeface="Calibri"/>
              <a:sym typeface="Calibri"/>
            </a:endParaRPr>
          </a:p>
        </p:txBody>
      </p:sp>
      <p:pic>
        <p:nvPicPr>
          <p:cNvPr id="9" name="Picture 8" descr="student view"/>
          <p:cNvPicPr>
            <a:picLocks noChangeAspect="1"/>
          </p:cNvPicPr>
          <p:nvPr/>
        </p:nvPicPr>
        <p:blipFill>
          <a:blip r:embed="rId4"/>
          <a:stretch>
            <a:fillRect/>
          </a:stretch>
        </p:blipFill>
        <p:spPr>
          <a:xfrm>
            <a:off x="685800" y="793698"/>
            <a:ext cx="2162498" cy="1888123"/>
          </a:xfrm>
          <a:prstGeom prst="rect">
            <a:avLst/>
          </a:prstGeom>
        </p:spPr>
      </p:pic>
    </p:spTree>
    <p:extLst>
      <p:ext uri="{BB962C8B-B14F-4D97-AF65-F5344CB8AC3E}">
        <p14:creationId xmlns:p14="http://schemas.microsoft.com/office/powerpoint/2010/main" val="11140997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21405" y="67577"/>
            <a:ext cx="7054985" cy="553998"/>
          </a:xfrm>
          <a:prstGeom prst="rect">
            <a:avLst/>
          </a:prstGeom>
          <a:noFill/>
        </p:spPr>
        <p:txBody>
          <a:bodyPr wrap="square" rtlCol="0">
            <a:spAutoFit/>
          </a:bodyPr>
          <a:lstStyle/>
          <a:p>
            <a:pPr algn="ctr"/>
            <a:r>
              <a:rPr lang="en-US" sz="3000" dirty="0" smtClean="0">
                <a:solidFill>
                  <a:srgbClr val="8D2131"/>
                </a:solidFill>
              </a:rPr>
              <a:t>Scope and Approach</a:t>
            </a:r>
            <a:endParaRPr lang="en-US" sz="3000" dirty="0">
              <a:solidFill>
                <a:srgbClr val="8D2131"/>
              </a:solidFill>
            </a:endParaRPr>
          </a:p>
        </p:txBody>
      </p:sp>
      <p:sp>
        <p:nvSpPr>
          <p:cNvPr id="5" name="Rectangle 4"/>
          <p:cNvSpPr/>
          <p:nvPr/>
        </p:nvSpPr>
        <p:spPr>
          <a:xfrm>
            <a:off x="152401" y="1172981"/>
            <a:ext cx="3810000" cy="3508653"/>
          </a:xfrm>
          <a:prstGeom prst="rect">
            <a:avLst/>
          </a:prstGeom>
        </p:spPr>
        <p:txBody>
          <a:bodyPr wrap="square" anchor="t">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Scope:</a:t>
            </a:r>
          </a:p>
          <a:p>
            <a:r>
              <a:rPr lang="en-US" dirty="0">
                <a:latin typeface="Calibri" panose="020F0502020204030204" pitchFamily="34" charset="0"/>
                <a:ea typeface="Calibri" panose="020F0502020204030204" pitchFamily="34" charset="0"/>
                <a:cs typeface="Times New Roman" panose="02020603050405020304" pitchFamily="18" charset="0"/>
              </a:rPr>
              <a:t>Iterative and incremental campus wide implementation over an 18 month period. This will include configuration and communication plans, as well as how the tool will inventory learning management system content for accessibility and compliance. The Iterative Roll-out Approach will include four phases:</a:t>
            </a:r>
          </a:p>
          <a:p>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257175" indent="-257175">
              <a:spcAft>
                <a:spcPts val="900"/>
              </a:spcAft>
              <a:buFont typeface="Symbol" panose="05050102010706020507" pitchFamily="18" charset="2"/>
              <a:buChar char=""/>
            </a:pP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2" descr="iterative mod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784558"/>
            <a:ext cx="5105400" cy="4329230"/>
          </a:xfrm>
          <a:prstGeom prst="rect">
            <a:avLst/>
          </a:prstGeom>
        </p:spPr>
      </p:pic>
    </p:spTree>
    <p:extLst>
      <p:ext uri="{BB962C8B-B14F-4D97-AF65-F5344CB8AC3E}">
        <p14:creationId xmlns:p14="http://schemas.microsoft.com/office/powerpoint/2010/main" val="14868561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21405" y="67577"/>
            <a:ext cx="7054985" cy="553998"/>
          </a:xfrm>
          <a:prstGeom prst="rect">
            <a:avLst/>
          </a:prstGeom>
          <a:noFill/>
        </p:spPr>
        <p:txBody>
          <a:bodyPr wrap="square" rtlCol="0">
            <a:spAutoFit/>
          </a:bodyPr>
          <a:lstStyle/>
          <a:p>
            <a:pPr algn="ctr"/>
            <a:r>
              <a:rPr lang="en-US" sz="3000" dirty="0" smtClean="0">
                <a:solidFill>
                  <a:srgbClr val="8D2131"/>
                </a:solidFill>
              </a:rPr>
              <a:t>Organizational Considerations</a:t>
            </a:r>
            <a:endParaRPr lang="en-US" sz="3000" dirty="0">
              <a:solidFill>
                <a:srgbClr val="8D2131"/>
              </a:solidFill>
            </a:endParaRPr>
          </a:p>
        </p:txBody>
      </p:sp>
      <p:sp>
        <p:nvSpPr>
          <p:cNvPr id="5" name="Rectangle 4"/>
          <p:cNvSpPr/>
          <p:nvPr/>
        </p:nvSpPr>
        <p:spPr>
          <a:xfrm>
            <a:off x="152400" y="1172981"/>
            <a:ext cx="4038599" cy="3245889"/>
          </a:xfrm>
          <a:prstGeom prst="rect">
            <a:avLst/>
          </a:prstGeom>
        </p:spPr>
        <p:txBody>
          <a:bodyPr wrap="square" anchor="t">
            <a:spAutoFit/>
          </a:bodyPr>
          <a:lstStyle/>
          <a:p>
            <a:pPr marL="12700" lvl="0"/>
            <a:r>
              <a:rPr lang="en-US" sz="1600" spc="-5" dirty="0">
                <a:solidFill>
                  <a:srgbClr val="181B22"/>
                </a:solidFill>
                <a:latin typeface="Arial"/>
                <a:cs typeface="Arial"/>
              </a:rPr>
              <a:t>Project Ownership and</a:t>
            </a:r>
            <a:r>
              <a:rPr lang="en-US" sz="1600" spc="25" dirty="0">
                <a:solidFill>
                  <a:srgbClr val="181B22"/>
                </a:solidFill>
                <a:latin typeface="Arial"/>
                <a:cs typeface="Arial"/>
              </a:rPr>
              <a:t> </a:t>
            </a:r>
            <a:r>
              <a:rPr lang="en-US" sz="1600" spc="-5" dirty="0">
                <a:solidFill>
                  <a:srgbClr val="181B22"/>
                </a:solidFill>
                <a:latin typeface="Arial"/>
                <a:cs typeface="Arial"/>
              </a:rPr>
              <a:t>Governance</a:t>
            </a:r>
            <a:endParaRPr lang="en-US" sz="1600" dirty="0">
              <a:solidFill>
                <a:prstClr val="black"/>
              </a:solidFill>
              <a:latin typeface="Arial"/>
              <a:cs typeface="Arial"/>
            </a:endParaRPr>
          </a:p>
          <a:p>
            <a:pPr marL="469900" lvl="0" indent="-351790">
              <a:spcBef>
                <a:spcPts val="30"/>
              </a:spcBef>
              <a:buFontTx/>
              <a:buChar char="●"/>
              <a:tabLst>
                <a:tab pos="469265" algn="l"/>
                <a:tab pos="469900" algn="l"/>
              </a:tabLst>
            </a:pPr>
            <a:r>
              <a:rPr lang="en-US" sz="1600" spc="-5" dirty="0">
                <a:solidFill>
                  <a:srgbClr val="181B22"/>
                </a:solidFill>
                <a:latin typeface="Arial"/>
                <a:cs typeface="Arial"/>
              </a:rPr>
              <a:t>Continue collaborative</a:t>
            </a:r>
            <a:r>
              <a:rPr lang="en-US" sz="1600" spc="20" dirty="0">
                <a:solidFill>
                  <a:srgbClr val="181B22"/>
                </a:solidFill>
                <a:latin typeface="Arial"/>
                <a:cs typeface="Arial"/>
              </a:rPr>
              <a:t> </a:t>
            </a:r>
            <a:r>
              <a:rPr lang="en-US" sz="1600" spc="-5" dirty="0">
                <a:solidFill>
                  <a:srgbClr val="181B22"/>
                </a:solidFill>
                <a:latin typeface="Arial"/>
                <a:cs typeface="Arial"/>
              </a:rPr>
              <a:t>efforts</a:t>
            </a:r>
            <a:endParaRPr lang="en-US" sz="1600" dirty="0">
              <a:solidFill>
                <a:prstClr val="black"/>
              </a:solidFill>
              <a:latin typeface="Arial"/>
              <a:cs typeface="Arial"/>
            </a:endParaRPr>
          </a:p>
          <a:p>
            <a:pPr marL="469900" marR="5080" lvl="0">
              <a:lnSpc>
                <a:spcPct val="101600"/>
              </a:lnSpc>
            </a:pPr>
            <a:r>
              <a:rPr lang="en-US" sz="1600" spc="-5" dirty="0">
                <a:solidFill>
                  <a:srgbClr val="181B22"/>
                </a:solidFill>
                <a:latin typeface="Arial"/>
                <a:cs typeface="Arial"/>
              </a:rPr>
              <a:t>(OATS-Remediation/Communication,  IRES-Functional  testing/support/installation)</a:t>
            </a:r>
            <a:endParaRPr lang="en-US" sz="1600" dirty="0">
              <a:solidFill>
                <a:prstClr val="black"/>
              </a:solidFill>
              <a:latin typeface="Arial"/>
              <a:cs typeface="Arial"/>
            </a:endParaRPr>
          </a:p>
          <a:p>
            <a:pPr lvl="0">
              <a:spcBef>
                <a:spcPts val="25"/>
              </a:spcBef>
            </a:pPr>
            <a:endParaRPr lang="en-US" sz="1700" dirty="0">
              <a:solidFill>
                <a:prstClr val="black"/>
              </a:solidFill>
              <a:latin typeface="Times New Roman"/>
              <a:cs typeface="Times New Roman"/>
            </a:endParaRPr>
          </a:p>
          <a:p>
            <a:pPr marL="12700" lvl="0"/>
            <a:r>
              <a:rPr lang="en-US" sz="1600" spc="-5" dirty="0">
                <a:solidFill>
                  <a:srgbClr val="181B22"/>
                </a:solidFill>
                <a:latin typeface="Arial"/>
                <a:cs typeface="Arial"/>
              </a:rPr>
              <a:t>Expectations of</a:t>
            </a:r>
            <a:r>
              <a:rPr lang="en-US" sz="1600" spc="-15" dirty="0">
                <a:solidFill>
                  <a:srgbClr val="181B22"/>
                </a:solidFill>
                <a:latin typeface="Arial"/>
                <a:cs typeface="Arial"/>
              </a:rPr>
              <a:t> </a:t>
            </a:r>
            <a:r>
              <a:rPr lang="en-US" sz="1600" spc="-5" dirty="0">
                <a:solidFill>
                  <a:srgbClr val="181B22"/>
                </a:solidFill>
                <a:latin typeface="Arial"/>
                <a:cs typeface="Arial"/>
              </a:rPr>
              <a:t>Faculty</a:t>
            </a:r>
            <a:endParaRPr lang="en-US" sz="1600" dirty="0">
              <a:solidFill>
                <a:prstClr val="black"/>
              </a:solidFill>
              <a:latin typeface="Arial"/>
              <a:cs typeface="Arial"/>
            </a:endParaRPr>
          </a:p>
          <a:p>
            <a:pPr marL="469900" marR="151130" lvl="0" indent="-351790">
              <a:lnSpc>
                <a:spcPct val="101600"/>
              </a:lnSpc>
              <a:buFontTx/>
              <a:buChar char="●"/>
              <a:tabLst>
                <a:tab pos="469265" algn="l"/>
                <a:tab pos="469900" algn="l"/>
              </a:tabLst>
            </a:pPr>
            <a:r>
              <a:rPr lang="en-US" sz="1600" spc="-5" dirty="0">
                <a:solidFill>
                  <a:srgbClr val="181B22"/>
                </a:solidFill>
                <a:latin typeface="Arial"/>
                <a:cs typeface="Arial"/>
              </a:rPr>
              <a:t>Faculty will be expected to evaluate  their own materials and use Ally  self-remediation</a:t>
            </a:r>
            <a:r>
              <a:rPr lang="en-US" sz="1600" spc="25" dirty="0">
                <a:solidFill>
                  <a:srgbClr val="181B22"/>
                </a:solidFill>
                <a:latin typeface="Arial"/>
                <a:cs typeface="Arial"/>
              </a:rPr>
              <a:t> </a:t>
            </a:r>
            <a:r>
              <a:rPr lang="en-US" sz="1600" spc="-5" dirty="0">
                <a:solidFill>
                  <a:srgbClr val="181B22"/>
                </a:solidFill>
                <a:latin typeface="Arial"/>
                <a:cs typeface="Arial"/>
              </a:rPr>
              <a:t>capabilities</a:t>
            </a:r>
            <a:endParaRPr lang="en-US" sz="1600" dirty="0">
              <a:solidFill>
                <a:prstClr val="black"/>
              </a:solidFill>
              <a:latin typeface="Arial"/>
              <a:cs typeface="Arial"/>
            </a:endParaRPr>
          </a:p>
          <a:p>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257175" indent="-257175">
              <a:spcAft>
                <a:spcPts val="900"/>
              </a:spcAft>
              <a:buFont typeface="Symbol" panose="05050102010706020507" pitchFamily="18" charset="2"/>
              <a:buChar char=""/>
            </a:pP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2" descr="kendall hall - Chico Sta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1352550"/>
            <a:ext cx="4593228" cy="3065979"/>
          </a:xfrm>
          <a:prstGeom prst="rect">
            <a:avLst/>
          </a:prstGeom>
        </p:spPr>
      </p:pic>
    </p:spTree>
    <p:extLst>
      <p:ext uri="{BB962C8B-B14F-4D97-AF65-F5344CB8AC3E}">
        <p14:creationId xmlns:p14="http://schemas.microsoft.com/office/powerpoint/2010/main" val="13800620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21405" y="67577"/>
            <a:ext cx="7054985" cy="553998"/>
          </a:xfrm>
          <a:prstGeom prst="rect">
            <a:avLst/>
          </a:prstGeom>
          <a:noFill/>
        </p:spPr>
        <p:txBody>
          <a:bodyPr wrap="square" rtlCol="0">
            <a:spAutoFit/>
          </a:bodyPr>
          <a:lstStyle/>
          <a:p>
            <a:pPr algn="ctr"/>
            <a:r>
              <a:rPr lang="en-US" sz="3000" dirty="0" smtClean="0">
                <a:solidFill>
                  <a:srgbClr val="8D2131"/>
                </a:solidFill>
              </a:rPr>
              <a:t>Ally Pilot</a:t>
            </a:r>
            <a:endParaRPr lang="en-US" sz="3000" dirty="0">
              <a:solidFill>
                <a:srgbClr val="8D2131"/>
              </a:solidFill>
            </a:endParaRPr>
          </a:p>
        </p:txBody>
      </p:sp>
      <p:sp>
        <p:nvSpPr>
          <p:cNvPr id="5" name="Rectangle 4"/>
          <p:cNvSpPr/>
          <p:nvPr/>
        </p:nvSpPr>
        <p:spPr>
          <a:xfrm>
            <a:off x="286512" y="1504911"/>
            <a:ext cx="4114800" cy="2913618"/>
          </a:xfrm>
          <a:prstGeom prst="rect">
            <a:avLst/>
          </a:prstGeom>
        </p:spPr>
        <p:txBody>
          <a:bodyPr wrap="square" anchor="t">
            <a:spAutoFit/>
          </a:bodyPr>
          <a:lstStyle/>
          <a:p>
            <a:pPr marL="171450" lvl="0" indent="-171450" defTabSz="685800">
              <a:lnSpc>
                <a:spcPct val="90000"/>
              </a:lnSpc>
              <a:spcBef>
                <a:spcPts val="750"/>
              </a:spcBef>
              <a:buFont typeface="Arial" panose="020B0604020202020204" pitchFamily="34" charset="0"/>
              <a:buChar char="•"/>
              <a:defRPr/>
            </a:pPr>
            <a:r>
              <a:rPr lang="en-US" sz="2000" dirty="0">
                <a:solidFill>
                  <a:prstClr val="black"/>
                </a:solidFill>
              </a:rPr>
              <a:t>11 Faculty</a:t>
            </a:r>
          </a:p>
          <a:p>
            <a:pPr marL="171450" lvl="0" indent="-171450" defTabSz="685800">
              <a:lnSpc>
                <a:spcPct val="90000"/>
              </a:lnSpc>
              <a:spcBef>
                <a:spcPts val="750"/>
              </a:spcBef>
              <a:buFont typeface="Arial" panose="020B0604020202020204" pitchFamily="34" charset="0"/>
              <a:buChar char="•"/>
              <a:defRPr/>
            </a:pPr>
            <a:r>
              <a:rPr lang="en-US" sz="2000" dirty="0">
                <a:solidFill>
                  <a:prstClr val="black"/>
                </a:solidFill>
              </a:rPr>
              <a:t>200 pieces of material</a:t>
            </a:r>
          </a:p>
          <a:p>
            <a:pPr marL="171450" lvl="0" indent="-171450" defTabSz="685800">
              <a:lnSpc>
                <a:spcPct val="90000"/>
              </a:lnSpc>
              <a:spcBef>
                <a:spcPts val="750"/>
              </a:spcBef>
              <a:buFont typeface="Arial" panose="020B0604020202020204" pitchFamily="34" charset="0"/>
              <a:buChar char="•"/>
              <a:defRPr/>
            </a:pPr>
            <a:r>
              <a:rPr lang="en-US" sz="2000" dirty="0">
                <a:solidFill>
                  <a:prstClr val="black"/>
                </a:solidFill>
              </a:rPr>
              <a:t>Using Ally as a secondary scanner</a:t>
            </a:r>
          </a:p>
          <a:p>
            <a:pPr marL="171450" lvl="0" indent="-171450" defTabSz="685800">
              <a:lnSpc>
                <a:spcPct val="90000"/>
              </a:lnSpc>
              <a:spcBef>
                <a:spcPts val="750"/>
              </a:spcBef>
              <a:buFont typeface="Arial" panose="020B0604020202020204" pitchFamily="34" charset="0"/>
              <a:buChar char="•"/>
              <a:defRPr/>
            </a:pPr>
            <a:r>
              <a:rPr lang="en-US" sz="2000" dirty="0">
                <a:solidFill>
                  <a:prstClr val="black"/>
                </a:solidFill>
              </a:rPr>
              <a:t>University response</a:t>
            </a:r>
          </a:p>
          <a:p>
            <a:pPr marL="171450" lvl="0" indent="-171450" defTabSz="685800">
              <a:lnSpc>
                <a:spcPct val="90000"/>
              </a:lnSpc>
              <a:spcBef>
                <a:spcPts val="750"/>
              </a:spcBef>
              <a:buFont typeface="Arial" panose="020B0604020202020204" pitchFamily="34" charset="0"/>
              <a:buChar char="•"/>
              <a:defRPr/>
            </a:pPr>
            <a:r>
              <a:rPr lang="en-US" sz="2000" dirty="0">
                <a:solidFill>
                  <a:prstClr val="black"/>
                </a:solidFill>
              </a:rPr>
              <a:t>What about outside the LMS?</a:t>
            </a:r>
          </a:p>
          <a:p>
            <a:pPr marL="171450" lvl="0" indent="-171450" defTabSz="685800">
              <a:lnSpc>
                <a:spcPct val="90000"/>
              </a:lnSpc>
              <a:spcBef>
                <a:spcPts val="750"/>
              </a:spcBef>
              <a:buFont typeface="Arial" panose="020B0604020202020204" pitchFamily="34" charset="0"/>
              <a:buChar char="•"/>
              <a:defRPr/>
            </a:pPr>
            <a:r>
              <a:rPr lang="en-US" sz="2000" dirty="0">
                <a:solidFill>
                  <a:prstClr val="black"/>
                </a:solidFill>
              </a:rPr>
              <a:t>Remediation “high touch”</a:t>
            </a:r>
          </a:p>
          <a:p>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257175" indent="-257175">
              <a:spcAft>
                <a:spcPts val="900"/>
              </a:spcAft>
              <a:buFont typeface="Symbol" panose="05050102010706020507" pitchFamily="18" charset="2"/>
              <a:buChar char=""/>
            </a:pP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2" descr="Workflow graphi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1312" y="1276350"/>
            <a:ext cx="4593228" cy="1526852"/>
          </a:xfrm>
          <a:prstGeom prst="rect">
            <a:avLst/>
          </a:prstGeom>
        </p:spPr>
      </p:pic>
    </p:spTree>
    <p:extLst>
      <p:ext uri="{BB962C8B-B14F-4D97-AF65-F5344CB8AC3E}">
        <p14:creationId xmlns:p14="http://schemas.microsoft.com/office/powerpoint/2010/main" val="21826539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21405" y="67577"/>
            <a:ext cx="7054985" cy="553998"/>
          </a:xfrm>
          <a:prstGeom prst="rect">
            <a:avLst/>
          </a:prstGeom>
          <a:noFill/>
        </p:spPr>
        <p:txBody>
          <a:bodyPr wrap="square" rtlCol="0">
            <a:spAutoFit/>
          </a:bodyPr>
          <a:lstStyle/>
          <a:p>
            <a:pPr algn="ctr"/>
            <a:r>
              <a:rPr lang="en-US" sz="3000" dirty="0" smtClean="0">
                <a:solidFill>
                  <a:srgbClr val="8D2131"/>
                </a:solidFill>
              </a:rPr>
              <a:t>Ally Pilot Continued</a:t>
            </a:r>
            <a:endParaRPr lang="en-US" sz="3000" dirty="0">
              <a:solidFill>
                <a:srgbClr val="8D2131"/>
              </a:solidFill>
            </a:endParaRPr>
          </a:p>
        </p:txBody>
      </p:sp>
      <p:sp>
        <p:nvSpPr>
          <p:cNvPr id="5" name="Rectangle 4"/>
          <p:cNvSpPr/>
          <p:nvPr/>
        </p:nvSpPr>
        <p:spPr>
          <a:xfrm>
            <a:off x="286512" y="1276350"/>
            <a:ext cx="4114800" cy="4021614"/>
          </a:xfrm>
          <a:prstGeom prst="rect">
            <a:avLst/>
          </a:prstGeom>
        </p:spPr>
        <p:txBody>
          <a:bodyPr wrap="square" anchor="t">
            <a:spAutoFit/>
          </a:bodyPr>
          <a:lstStyle/>
          <a:p>
            <a:pPr lvl="0" algn="ctr" defTabSz="685800">
              <a:lnSpc>
                <a:spcPct val="90000"/>
              </a:lnSpc>
              <a:spcBef>
                <a:spcPts val="750"/>
              </a:spcBef>
              <a:defRPr/>
            </a:pPr>
            <a:r>
              <a:rPr lang="en-US" sz="2000" b="1" dirty="0">
                <a:solidFill>
                  <a:prstClr val="black"/>
                </a:solidFill>
              </a:rPr>
              <a:t>Remediation “high touch”</a:t>
            </a:r>
          </a:p>
          <a:p>
            <a:pPr marL="171450" lvl="0" indent="-171450" defTabSz="685800">
              <a:lnSpc>
                <a:spcPct val="90000"/>
              </a:lnSpc>
              <a:spcBef>
                <a:spcPts val="750"/>
              </a:spcBef>
              <a:buFont typeface="Arial" panose="020B0604020202020204" pitchFamily="34" charset="0"/>
              <a:buChar char="•"/>
              <a:defRPr/>
            </a:pPr>
            <a:r>
              <a:rPr lang="en-US" sz="2000" dirty="0">
                <a:solidFill>
                  <a:prstClr val="black"/>
                </a:solidFill>
              </a:rPr>
              <a:t>Left faculty on their own for 5 weeks.  </a:t>
            </a:r>
          </a:p>
          <a:p>
            <a:pPr marL="171450" lvl="0" indent="-171450" defTabSz="685800">
              <a:lnSpc>
                <a:spcPct val="90000"/>
              </a:lnSpc>
              <a:spcBef>
                <a:spcPts val="750"/>
              </a:spcBef>
              <a:buFont typeface="Arial" panose="020B0604020202020204" pitchFamily="34" charset="0"/>
              <a:buChar char="•"/>
              <a:defRPr/>
            </a:pPr>
            <a:r>
              <a:rPr lang="en-US" sz="2000" dirty="0">
                <a:solidFill>
                  <a:prstClr val="black"/>
                </a:solidFill>
              </a:rPr>
              <a:t>Scores did not change</a:t>
            </a:r>
          </a:p>
          <a:p>
            <a:pPr marL="171450" lvl="0" indent="-171450" defTabSz="685800">
              <a:lnSpc>
                <a:spcPct val="90000"/>
              </a:lnSpc>
              <a:spcBef>
                <a:spcPts val="750"/>
              </a:spcBef>
              <a:buFont typeface="Arial" panose="020B0604020202020204" pitchFamily="34" charset="0"/>
              <a:buChar char="•"/>
              <a:defRPr/>
            </a:pPr>
            <a:r>
              <a:rPr lang="en-US" sz="2000" dirty="0">
                <a:solidFill>
                  <a:prstClr val="black"/>
                </a:solidFill>
              </a:rPr>
              <a:t>Broke content into faculty work and OATS remediation tasks and emailed.</a:t>
            </a:r>
          </a:p>
          <a:p>
            <a:pPr marL="171450" lvl="0" indent="-171450" defTabSz="685800">
              <a:lnSpc>
                <a:spcPct val="90000"/>
              </a:lnSpc>
              <a:spcBef>
                <a:spcPts val="750"/>
              </a:spcBef>
              <a:buFont typeface="Arial" panose="020B0604020202020204" pitchFamily="34" charset="0"/>
              <a:buChar char="•"/>
              <a:defRPr/>
            </a:pPr>
            <a:r>
              <a:rPr lang="en-US" sz="2000" dirty="0">
                <a:solidFill>
                  <a:prstClr val="black"/>
                </a:solidFill>
              </a:rPr>
              <a:t>Zoom sessions</a:t>
            </a:r>
          </a:p>
          <a:p>
            <a:pPr marL="171450" lvl="0" indent="-171450" defTabSz="685800">
              <a:lnSpc>
                <a:spcPct val="90000"/>
              </a:lnSpc>
              <a:spcBef>
                <a:spcPts val="750"/>
              </a:spcBef>
              <a:buFont typeface="Arial" panose="020B0604020202020204" pitchFamily="34" charset="0"/>
              <a:buChar char="•"/>
              <a:defRPr/>
            </a:pPr>
            <a:r>
              <a:rPr lang="en-US" sz="2000" dirty="0">
                <a:solidFill>
                  <a:prstClr val="black"/>
                </a:solidFill>
              </a:rPr>
              <a:t>We have seen a 30% increase in score from pilot group.</a:t>
            </a:r>
          </a:p>
          <a:p>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257175" indent="-257175">
              <a:spcAft>
                <a:spcPts val="900"/>
              </a:spcAft>
              <a:buFont typeface="Symbol" panose="05050102010706020507" pitchFamily="18" charset="2"/>
              <a:buChar char=""/>
            </a:pP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2" descr="Workflow graphi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1312" y="1276350"/>
            <a:ext cx="4593228" cy="1526852"/>
          </a:xfrm>
          <a:prstGeom prst="rect">
            <a:avLst/>
          </a:prstGeom>
        </p:spPr>
      </p:pic>
    </p:spTree>
    <p:extLst>
      <p:ext uri="{BB962C8B-B14F-4D97-AF65-F5344CB8AC3E}">
        <p14:creationId xmlns:p14="http://schemas.microsoft.com/office/powerpoint/2010/main" val="42927997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21405" y="67577"/>
            <a:ext cx="7054985" cy="553998"/>
          </a:xfrm>
          <a:prstGeom prst="rect">
            <a:avLst/>
          </a:prstGeom>
          <a:noFill/>
        </p:spPr>
        <p:txBody>
          <a:bodyPr wrap="square" rtlCol="0">
            <a:spAutoFit/>
          </a:bodyPr>
          <a:lstStyle/>
          <a:p>
            <a:pPr algn="ctr"/>
            <a:r>
              <a:rPr lang="en-US" sz="3000" dirty="0" smtClean="0">
                <a:solidFill>
                  <a:srgbClr val="8D2131"/>
                </a:solidFill>
              </a:rPr>
              <a:t>Ally Pilot Communication Example</a:t>
            </a:r>
            <a:endParaRPr lang="en-US" sz="3000" dirty="0">
              <a:solidFill>
                <a:srgbClr val="8D2131"/>
              </a:solidFill>
            </a:endParaRPr>
          </a:p>
        </p:txBody>
      </p:sp>
      <p:sp>
        <p:nvSpPr>
          <p:cNvPr id="7" name="Subtitle 2"/>
          <p:cNvSpPr txBox="1">
            <a:spLocks/>
          </p:cNvSpPr>
          <p:nvPr/>
        </p:nvSpPr>
        <p:spPr>
          <a:xfrm>
            <a:off x="228600" y="819150"/>
            <a:ext cx="8686800" cy="4274475"/>
          </a:xfrm>
          <a:prstGeom prst="rect">
            <a:avLst/>
          </a:prstGeom>
        </p:spPr>
        <p:txBody>
          <a:bodyPr vert="horz" lIns="91440" tIns="45720" rIns="91440" bIns="45720" rtlCol="0">
            <a:normAutofit fontScale="70000" lnSpcReduction="20000"/>
          </a:bodyPr>
          <a:lst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marR="0" lvl="0" indent="0"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endParaRPr kumimoji="0" lang="en-US" sz="1575" b="0" i="0" u="none" strike="noStrike" kern="1200" cap="none" spc="0" normalizeH="0" baseline="0" noProof="0" dirty="0" smtClean="0">
              <a:ln>
                <a:noFill/>
              </a:ln>
              <a:solidFill>
                <a:sysClr val="windowText" lastClr="000000"/>
              </a:solidFill>
              <a:effectLst/>
              <a:uLnTx/>
              <a:uFillTx/>
              <a:latin typeface="Calibri" panose="020F0502020204030204"/>
              <a:ea typeface="+mn-ea"/>
              <a:cs typeface="+mn-cs"/>
            </a:endParaRPr>
          </a:p>
          <a:p>
            <a:pPr marL="0" marR="0" lvl="0" indent="0"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kumimoji="0" lang="en-US" sz="2175" b="0" i="0" u="none" strike="noStrike" kern="1200" cap="none" spc="0" normalizeH="0" baseline="0" noProof="0" dirty="0" smtClean="0">
                <a:ln>
                  <a:noFill/>
                </a:ln>
                <a:solidFill>
                  <a:sysClr val="windowText" lastClr="000000"/>
                </a:solidFill>
                <a:effectLst/>
                <a:uLnTx/>
                <a:uFillTx/>
                <a:latin typeface="Calibri" panose="020F0502020204030204"/>
                <a:ea typeface="+mn-ea"/>
                <a:cs typeface="+mn-cs"/>
              </a:rPr>
              <a:t>Hi (instructor),</a:t>
            </a:r>
          </a:p>
          <a:p>
            <a:pPr marL="0" marR="0" lvl="0" indent="0"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endParaRPr kumimoji="0" lang="en-US" sz="2175" b="0" i="0" u="none" strike="noStrike" kern="1200" cap="none" spc="0" normalizeH="0" baseline="0" noProof="0" dirty="0" smtClean="0">
              <a:ln>
                <a:noFill/>
              </a:ln>
              <a:solidFill>
                <a:sysClr val="windowText" lastClr="000000"/>
              </a:solidFill>
              <a:effectLst/>
              <a:uLnTx/>
              <a:uFillTx/>
              <a:latin typeface="Calibri" panose="020F0502020204030204"/>
              <a:ea typeface="+mn-ea"/>
              <a:cs typeface="+mn-cs"/>
            </a:endParaRPr>
          </a:p>
          <a:p>
            <a:pPr marL="0" marR="0" lvl="0" indent="0"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kumimoji="0" lang="en-US" sz="2175" b="0" i="0" u="none" strike="noStrike" kern="1200" cap="none" spc="0" normalizeH="0" baseline="0" noProof="0" dirty="0" smtClean="0">
                <a:ln>
                  <a:noFill/>
                </a:ln>
                <a:solidFill>
                  <a:sysClr val="windowText" lastClr="000000"/>
                </a:solidFill>
                <a:effectLst/>
                <a:uLnTx/>
                <a:uFillTx/>
                <a:latin typeface="Calibri" panose="020F0502020204030204"/>
                <a:ea typeface="+mn-ea"/>
                <a:cs typeface="+mn-cs"/>
              </a:rPr>
              <a:t>First off, thank you for participating in this pilot.  We are very excited about what we are doing on this campus.  Attached is your (Course Info) dashboard with your up to date accessibility score.  </a:t>
            </a:r>
          </a:p>
          <a:p>
            <a:pPr marL="0" marR="0" lvl="0" indent="0"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kumimoji="0" lang="en-US" sz="2175" b="0" i="0" u="none" strike="noStrike" kern="1200" cap="none" spc="0" normalizeH="0" baseline="0" noProof="0" dirty="0" smtClean="0">
                <a:ln>
                  <a:noFill/>
                </a:ln>
                <a:solidFill>
                  <a:sysClr val="windowText" lastClr="000000"/>
                </a:solidFill>
                <a:effectLst/>
                <a:uLnTx/>
                <a:uFillTx/>
                <a:latin typeface="Calibri" panose="020F0502020204030204"/>
                <a:ea typeface="+mn-ea"/>
                <a:cs typeface="+mn-cs"/>
              </a:rPr>
              <a:t>OATS would love to help you in improving that score.  We have looked at your 29 content items and have found that 21 of those items could use our assistance.  The remaining 8 are attached in a screenshot.  Those 8 need alternative text which should take you no more than 10 minutes.  If you look for this icon (insert icon) next to the content item it will walk you through how to add the alternative text.  Should you need our help with that please contact us.  </a:t>
            </a:r>
          </a:p>
          <a:p>
            <a:pPr marL="0" marR="0" lvl="0" indent="0"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kumimoji="0" lang="en-US" sz="2175" b="0" i="0" u="none" strike="noStrike" kern="1200" cap="none" spc="0" normalizeH="0" baseline="0" noProof="0" dirty="0" smtClean="0">
                <a:ln>
                  <a:noFill/>
                </a:ln>
                <a:solidFill>
                  <a:sysClr val="windowText" lastClr="000000"/>
                </a:solidFill>
                <a:effectLst/>
                <a:uLnTx/>
                <a:uFillTx/>
                <a:latin typeface="Calibri" panose="020F0502020204030204"/>
                <a:ea typeface="+mn-ea"/>
                <a:cs typeface="+mn-cs"/>
              </a:rPr>
              <a:t>We want to make sure you get taken care of and for that reason we are assigning you a specific person from our office so you aren’t working with multiple people.  For your course I am assigning myself and Student Assistant (cc’d).  With your permission we would like to begin work on the 21 content items listed above.</a:t>
            </a:r>
          </a:p>
          <a:p>
            <a:pPr marL="0" marR="0" lvl="0" indent="0"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endParaRPr kumimoji="0" lang="en-US" sz="2175" b="0" i="0" u="none" strike="noStrike" kern="1200" cap="none" spc="0" normalizeH="0" baseline="0" noProof="0" dirty="0" smtClean="0">
              <a:ln>
                <a:noFill/>
              </a:ln>
              <a:solidFill>
                <a:sysClr val="windowText" lastClr="000000"/>
              </a:solidFill>
              <a:effectLst/>
              <a:uLnTx/>
              <a:uFillTx/>
              <a:latin typeface="Calibri" panose="020F0502020204030204"/>
              <a:ea typeface="+mn-ea"/>
              <a:cs typeface="+mn-cs"/>
            </a:endParaRPr>
          </a:p>
          <a:p>
            <a:pPr marL="0" marR="0" lvl="0" indent="0"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kumimoji="0" lang="en-US" sz="2175" b="0" i="0" u="none" strike="noStrike" kern="1200" cap="none" spc="0" normalizeH="0" baseline="0" noProof="0" dirty="0" smtClean="0">
                <a:ln>
                  <a:noFill/>
                </a:ln>
                <a:solidFill>
                  <a:sysClr val="windowText" lastClr="000000"/>
                </a:solidFill>
                <a:effectLst/>
                <a:uLnTx/>
                <a:uFillTx/>
                <a:latin typeface="Calibri" panose="020F0502020204030204"/>
                <a:ea typeface="+mn-ea"/>
                <a:cs typeface="+mn-cs"/>
              </a:rPr>
              <a:t>Jeremy Olguin</a:t>
            </a:r>
          </a:p>
          <a:p>
            <a:pPr marL="0" marR="0" lvl="0" indent="0"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kumimoji="0" lang="en-US" sz="2175" b="0" i="0" u="none" strike="noStrike" kern="1200" cap="none" spc="0" normalizeH="0" baseline="0" noProof="0" dirty="0" smtClean="0">
                <a:ln>
                  <a:noFill/>
                </a:ln>
                <a:solidFill>
                  <a:sysClr val="windowText" lastClr="000000"/>
                </a:solidFill>
                <a:effectLst/>
                <a:uLnTx/>
                <a:uFillTx/>
                <a:latin typeface="Calibri" panose="020F0502020204030204"/>
                <a:ea typeface="+mn-ea"/>
                <a:cs typeface="+mn-cs"/>
              </a:rPr>
              <a:t>Accessible Technology Manager</a:t>
            </a:r>
          </a:p>
          <a:p>
            <a:pPr marL="0" marR="0" lvl="0" indent="0"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kumimoji="0" lang="en-US" sz="2175" b="0" i="0" u="none" strike="noStrike" kern="1200" cap="none" spc="0" normalizeH="0" baseline="0" noProof="0" dirty="0" smtClean="0">
                <a:ln>
                  <a:noFill/>
                </a:ln>
                <a:solidFill>
                  <a:sysClr val="windowText" lastClr="000000"/>
                </a:solidFill>
                <a:effectLst/>
                <a:uLnTx/>
                <a:uFillTx/>
                <a:latin typeface="Calibri" panose="020F0502020204030204"/>
                <a:ea typeface="+mn-ea"/>
                <a:cs typeface="+mn-cs"/>
              </a:rPr>
              <a:t>Office of Accessible Technology and Services</a:t>
            </a:r>
          </a:p>
          <a:p>
            <a:pPr marL="0" marR="0" lvl="0" indent="0"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kumimoji="0" lang="en-US" sz="2175" b="0" i="0" u="none" strike="noStrike" kern="1200" cap="none" spc="0" normalizeH="0" baseline="0" noProof="0" dirty="0" smtClean="0">
                <a:ln>
                  <a:noFill/>
                </a:ln>
                <a:solidFill>
                  <a:sysClr val="windowText" lastClr="000000"/>
                </a:solidFill>
                <a:effectLst/>
                <a:uLnTx/>
                <a:uFillTx/>
                <a:latin typeface="Calibri" panose="020F0502020204030204"/>
                <a:ea typeface="+mn-ea"/>
                <a:cs typeface="+mn-cs"/>
              </a:rPr>
              <a:t>California State University, Chico</a:t>
            </a:r>
          </a:p>
          <a:p>
            <a:pPr marL="0" marR="0" lvl="0" indent="0"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kumimoji="0" lang="en-US" sz="2175" b="0" i="0" u="none" strike="noStrike" kern="1200" cap="none" spc="0" normalizeH="0" baseline="0" noProof="0" dirty="0" smtClean="0">
                <a:ln>
                  <a:noFill/>
                </a:ln>
                <a:solidFill>
                  <a:sysClr val="windowText" lastClr="000000"/>
                </a:solidFill>
                <a:effectLst/>
                <a:uLnTx/>
                <a:uFillTx/>
                <a:latin typeface="Calibri" panose="020F0502020204030204"/>
                <a:ea typeface="+mn-ea"/>
                <a:cs typeface="+mn-cs"/>
              </a:rPr>
              <a:t>530-898-4863</a:t>
            </a:r>
          </a:p>
          <a:p>
            <a:pPr marL="0" marR="0" lvl="0" indent="0"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endParaRPr kumimoji="0" lang="en-US" sz="1575" b="0" i="0" u="none" strike="noStrike" kern="1200" cap="none" spc="0" normalizeH="0" baseline="0" noProof="0" dirty="0" smtClean="0">
              <a:ln>
                <a:noFill/>
              </a:ln>
              <a:solidFill>
                <a:sysClr val="windowText" lastClr="000000"/>
              </a:solidFill>
              <a:effectLst/>
              <a:uLnTx/>
              <a:uFillTx/>
              <a:latin typeface="Calibri" panose="020F0502020204030204"/>
              <a:ea typeface="+mn-ea"/>
              <a:cs typeface="+mn-cs"/>
            </a:endParaRPr>
          </a:p>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Char char="•"/>
              <a:tabLst/>
              <a:defRPr/>
            </a:pPr>
            <a:endParaRPr kumimoji="0" lang="en-US" sz="1575"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48007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21405" y="67577"/>
            <a:ext cx="7054985" cy="553998"/>
          </a:xfrm>
          <a:prstGeom prst="rect">
            <a:avLst/>
          </a:prstGeom>
          <a:noFill/>
        </p:spPr>
        <p:txBody>
          <a:bodyPr wrap="square" rtlCol="0">
            <a:spAutoFit/>
          </a:bodyPr>
          <a:lstStyle/>
          <a:p>
            <a:pPr algn="ctr"/>
            <a:r>
              <a:rPr lang="en-US" sz="3000" dirty="0" smtClean="0">
                <a:solidFill>
                  <a:srgbClr val="8D2131"/>
                </a:solidFill>
              </a:rPr>
              <a:t>Today’s Speakers</a:t>
            </a:r>
            <a:endParaRPr lang="en-US" sz="3000" dirty="0">
              <a:solidFill>
                <a:srgbClr val="8D2131"/>
              </a:solidFill>
            </a:endParaRPr>
          </a:p>
        </p:txBody>
      </p:sp>
      <p:sp>
        <p:nvSpPr>
          <p:cNvPr id="8" name="TextBox 7"/>
          <p:cNvSpPr txBox="1"/>
          <p:nvPr/>
        </p:nvSpPr>
        <p:spPr>
          <a:xfrm>
            <a:off x="434097" y="895350"/>
            <a:ext cx="8229600" cy="5078313"/>
          </a:xfrm>
          <a:prstGeom prst="rect">
            <a:avLst/>
          </a:prstGeom>
          <a:noFill/>
        </p:spPr>
        <p:txBody>
          <a:bodyPr wrap="square" rtlCol="0">
            <a:spAutoFit/>
          </a:bodyPr>
          <a:lstStyle/>
          <a:p>
            <a:pPr algn="ctr"/>
            <a:r>
              <a:rPr lang="en-US" dirty="0" smtClean="0"/>
              <a:t>David J. Rowe</a:t>
            </a:r>
          </a:p>
          <a:p>
            <a:pPr algn="ctr"/>
            <a:r>
              <a:rPr lang="en-US" dirty="0" smtClean="0"/>
              <a:t>Director, Distributed Learning Technologies</a:t>
            </a:r>
          </a:p>
          <a:p>
            <a:pPr algn="ctr"/>
            <a:r>
              <a:rPr lang="en-US" dirty="0" smtClean="0"/>
              <a:t>Chico State University</a:t>
            </a:r>
          </a:p>
          <a:p>
            <a:pPr algn="ctr"/>
            <a:r>
              <a:rPr lang="en-US" dirty="0" smtClean="0">
                <a:hlinkClick r:id="rId2"/>
              </a:rPr>
              <a:t>djrowe@csuchico.edu</a:t>
            </a:r>
            <a:endParaRPr lang="en-US" dirty="0" smtClean="0"/>
          </a:p>
          <a:p>
            <a:pPr algn="ctr"/>
            <a:endParaRPr lang="en-US" dirty="0"/>
          </a:p>
          <a:p>
            <a:pPr algn="ctr"/>
            <a:r>
              <a:rPr lang="en-US" dirty="0" smtClean="0"/>
              <a:t>Jeremy Olguin</a:t>
            </a:r>
          </a:p>
          <a:p>
            <a:pPr algn="ctr"/>
            <a:r>
              <a:rPr lang="en-US" dirty="0" smtClean="0"/>
              <a:t>Manager, Office of Accessible Technology and Services</a:t>
            </a:r>
          </a:p>
          <a:p>
            <a:pPr algn="ctr"/>
            <a:r>
              <a:rPr lang="en-US" dirty="0" smtClean="0"/>
              <a:t>Chico State University</a:t>
            </a:r>
          </a:p>
          <a:p>
            <a:pPr algn="ctr"/>
            <a:r>
              <a:rPr lang="en-US" dirty="0" smtClean="0">
                <a:hlinkClick r:id="rId3"/>
              </a:rPr>
              <a:t>jdolguin@csuchico.edu</a:t>
            </a:r>
            <a:endParaRPr lang="en-US" dirty="0" smtClean="0"/>
          </a:p>
          <a:p>
            <a:pPr algn="ctr"/>
            <a:endParaRPr lang="en-US" dirty="0"/>
          </a:p>
          <a:p>
            <a:pPr algn="ctr"/>
            <a:r>
              <a:rPr lang="en-US" dirty="0" smtClean="0"/>
              <a:t>Nicolaas Matthijs</a:t>
            </a:r>
          </a:p>
          <a:p>
            <a:pPr algn="ctr"/>
            <a:r>
              <a:rPr lang="en-US" dirty="0" smtClean="0"/>
              <a:t>Product Manager, Blackboard Ally</a:t>
            </a:r>
          </a:p>
          <a:p>
            <a:pPr algn="ctr"/>
            <a:r>
              <a:rPr lang="en-US" dirty="0" smtClean="0"/>
              <a:t>Blackboard</a:t>
            </a:r>
          </a:p>
          <a:p>
            <a:pPr algn="ctr"/>
            <a:r>
              <a:rPr lang="en-US" dirty="0" smtClean="0">
                <a:hlinkClick r:id="rId4"/>
              </a:rPr>
              <a:t>nicolaas.matthijs@blackboard.com</a:t>
            </a:r>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566761938"/>
      </p:ext>
    </p:extLst>
  </p:cSld>
  <p:clrMapOvr>
    <a:masterClrMapping/>
  </p:clrMapOvr>
  <p:transition spd="slow">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21405" y="67577"/>
            <a:ext cx="7054985" cy="553998"/>
          </a:xfrm>
          <a:prstGeom prst="rect">
            <a:avLst/>
          </a:prstGeom>
          <a:noFill/>
        </p:spPr>
        <p:txBody>
          <a:bodyPr wrap="square" rtlCol="0">
            <a:spAutoFit/>
          </a:bodyPr>
          <a:lstStyle/>
          <a:p>
            <a:pPr algn="ctr"/>
            <a:r>
              <a:rPr lang="en-US" sz="3000" dirty="0" smtClean="0">
                <a:solidFill>
                  <a:srgbClr val="8D2131"/>
                </a:solidFill>
              </a:rPr>
              <a:t>What’s Next?</a:t>
            </a:r>
            <a:endParaRPr lang="en-US" sz="3000" dirty="0">
              <a:solidFill>
                <a:srgbClr val="8D2131"/>
              </a:solidFill>
            </a:endParaRPr>
          </a:p>
        </p:txBody>
      </p:sp>
      <p:sp>
        <p:nvSpPr>
          <p:cNvPr id="7" name="Subtitle 2"/>
          <p:cNvSpPr txBox="1">
            <a:spLocks/>
          </p:cNvSpPr>
          <p:nvPr/>
        </p:nvSpPr>
        <p:spPr>
          <a:xfrm>
            <a:off x="228600" y="819150"/>
            <a:ext cx="8686800" cy="4274475"/>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endParaRPr kumimoji="0" lang="en-US" sz="1575" b="0" i="0" u="none" strike="noStrike" kern="1200" cap="none" spc="0" normalizeH="0" baseline="0" noProof="0" dirty="0" smtClean="0">
              <a:ln>
                <a:noFill/>
              </a:ln>
              <a:solidFill>
                <a:sysClr val="windowText" lastClr="000000"/>
              </a:solidFill>
              <a:effectLst/>
              <a:uLnTx/>
              <a:uFillTx/>
              <a:latin typeface="Calibri" panose="020F0502020204030204"/>
              <a:ea typeface="+mn-ea"/>
              <a:cs typeface="+mn-cs"/>
            </a:endParaRPr>
          </a:p>
          <a:p>
            <a:r>
              <a:rPr lang="en-US" sz="2175" dirty="0">
                <a:solidFill>
                  <a:sysClr val="windowText" lastClr="000000"/>
                </a:solidFill>
              </a:rPr>
              <a:t>Enhance support model</a:t>
            </a:r>
          </a:p>
          <a:p>
            <a:r>
              <a:rPr lang="en-US" sz="2175" dirty="0">
                <a:solidFill>
                  <a:sysClr val="windowText" lastClr="000000"/>
                </a:solidFill>
              </a:rPr>
              <a:t>Ally through web accessibility software?</a:t>
            </a:r>
          </a:p>
          <a:p>
            <a:r>
              <a:rPr lang="en-US" sz="2175" dirty="0">
                <a:solidFill>
                  <a:sysClr val="windowText" lastClr="000000"/>
                </a:solidFill>
              </a:rPr>
              <a:t>Make it easier for students and instructors to reach out for help</a:t>
            </a:r>
          </a:p>
          <a:p>
            <a:r>
              <a:rPr lang="en-US" sz="2175" dirty="0">
                <a:solidFill>
                  <a:sysClr val="windowText" lastClr="000000"/>
                </a:solidFill>
              </a:rPr>
              <a:t>Self-audit remediation team to </a:t>
            </a:r>
            <a:r>
              <a:rPr lang="en-US" sz="2175" dirty="0" smtClean="0">
                <a:solidFill>
                  <a:sysClr val="windowText" lastClr="000000"/>
                </a:solidFill>
              </a:rPr>
              <a:t>continue improving the process</a:t>
            </a:r>
            <a:endParaRPr lang="en-US" sz="2175" dirty="0">
              <a:solidFill>
                <a:sysClr val="windowText" lastClr="000000"/>
              </a:solidFill>
            </a:endParaRPr>
          </a:p>
          <a:p>
            <a:pPr marL="0" marR="0" lvl="0" indent="0"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endParaRPr kumimoji="0" lang="en-US" sz="1575" b="0" i="0" u="none" strike="noStrike" kern="1200" cap="none" spc="0" normalizeH="0" baseline="0" noProof="0" dirty="0" smtClean="0">
              <a:ln>
                <a:noFill/>
              </a:ln>
              <a:solidFill>
                <a:sysClr val="windowText" lastClr="000000"/>
              </a:solidFill>
              <a:effectLst/>
              <a:uLnTx/>
              <a:uFillTx/>
              <a:latin typeface="Calibri" panose="020F0502020204030204"/>
              <a:ea typeface="+mn-ea"/>
              <a:cs typeface="+mn-cs"/>
            </a:endParaRPr>
          </a:p>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Char char="•"/>
              <a:tabLst/>
              <a:defRPr/>
            </a:pPr>
            <a:endParaRPr kumimoji="0" lang="en-US" sz="1575"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2751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21405" y="67577"/>
            <a:ext cx="7054985" cy="553998"/>
          </a:xfrm>
          <a:prstGeom prst="rect">
            <a:avLst/>
          </a:prstGeom>
          <a:noFill/>
        </p:spPr>
        <p:txBody>
          <a:bodyPr wrap="square" rtlCol="0">
            <a:spAutoFit/>
          </a:bodyPr>
          <a:lstStyle/>
          <a:p>
            <a:pPr algn="ctr"/>
            <a:r>
              <a:rPr lang="en-US" sz="3000" dirty="0" smtClean="0">
                <a:solidFill>
                  <a:srgbClr val="8D2131"/>
                </a:solidFill>
              </a:rPr>
              <a:t>Questions?</a:t>
            </a:r>
            <a:endParaRPr lang="en-US" sz="3000" dirty="0">
              <a:solidFill>
                <a:srgbClr val="8D2131"/>
              </a:solidFill>
            </a:endParaRPr>
          </a:p>
        </p:txBody>
      </p:sp>
    </p:spTree>
    <p:extLst>
      <p:ext uri="{BB962C8B-B14F-4D97-AF65-F5344CB8AC3E}">
        <p14:creationId xmlns:p14="http://schemas.microsoft.com/office/powerpoint/2010/main" val="6365670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21405" y="67577"/>
            <a:ext cx="7054985" cy="553998"/>
          </a:xfrm>
          <a:prstGeom prst="rect">
            <a:avLst/>
          </a:prstGeom>
          <a:noFill/>
        </p:spPr>
        <p:txBody>
          <a:bodyPr wrap="square" rtlCol="0">
            <a:spAutoFit/>
          </a:bodyPr>
          <a:lstStyle/>
          <a:p>
            <a:pPr algn="ctr"/>
            <a:r>
              <a:rPr lang="en-US" sz="3000" dirty="0" smtClean="0">
                <a:solidFill>
                  <a:srgbClr val="8D2131"/>
                </a:solidFill>
              </a:rPr>
              <a:t>Goals of this presentation</a:t>
            </a:r>
            <a:endParaRPr lang="en-US" sz="3000" dirty="0">
              <a:solidFill>
                <a:srgbClr val="8D2131"/>
              </a:solidFill>
            </a:endParaRPr>
          </a:p>
        </p:txBody>
      </p:sp>
      <p:sp>
        <p:nvSpPr>
          <p:cNvPr id="5" name="Rectangle 4"/>
          <p:cNvSpPr/>
          <p:nvPr/>
        </p:nvSpPr>
        <p:spPr>
          <a:xfrm>
            <a:off x="1850946" y="895350"/>
            <a:ext cx="5395902" cy="4108817"/>
          </a:xfrm>
          <a:prstGeom prst="rect">
            <a:avLst/>
          </a:prstGeom>
        </p:spPr>
        <p:txBody>
          <a:bodyPr wrap="square" anchor="t">
            <a:spAutoFit/>
          </a:bodyPr>
          <a:lstStyle/>
          <a:p>
            <a:pPr marL="257175" indent="-257175">
              <a:spcAft>
                <a:spcPts val="900"/>
              </a:spcAft>
              <a:buFont typeface="Symbol" panose="05050102010706020507" pitchFamily="18" charset="2"/>
              <a:buChar char=""/>
            </a:pPr>
            <a:r>
              <a:rPr lang="en-US" sz="2400" dirty="0" smtClean="0">
                <a:latin typeface="Calibri" panose="020F0502020204030204" pitchFamily="34" charset="0"/>
                <a:ea typeface="Calibri" panose="020F0502020204030204" pitchFamily="34" charset="0"/>
                <a:cs typeface="Times New Roman" panose="02020603050405020304" pitchFamily="18" charset="0"/>
              </a:rPr>
              <a:t>Introduce you to Chico State</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257175" indent="-257175">
              <a:spcAft>
                <a:spcPts val="900"/>
              </a:spcAft>
              <a:buFont typeface="Symbol" panose="05050102010706020507" pitchFamily="18" charset="2"/>
              <a:buChar char=""/>
            </a:pPr>
            <a:r>
              <a:rPr lang="en-US" sz="2400" dirty="0" smtClean="0">
                <a:latin typeface="Calibri" panose="020F0502020204030204" pitchFamily="34" charset="0"/>
                <a:ea typeface="Calibri" panose="020F0502020204030204" pitchFamily="34" charset="0"/>
                <a:cs typeface="Times New Roman" panose="02020603050405020304" pitchFamily="18" charset="0"/>
              </a:rPr>
              <a:t>Discuss some of our accessibility challenges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257175" indent="-257175">
              <a:spcAft>
                <a:spcPts val="900"/>
              </a:spcAft>
              <a:buFont typeface="Symbol" panose="05050102010706020507" pitchFamily="18" charset="2"/>
              <a:buChar char=""/>
            </a:pPr>
            <a:r>
              <a:rPr lang="en-US" sz="2400" dirty="0" smtClean="0">
                <a:latin typeface="Calibri" panose="020F0502020204030204" pitchFamily="34" charset="0"/>
                <a:ea typeface="Calibri" panose="020F0502020204030204" pitchFamily="34" charset="0"/>
                <a:cs typeface="Times New Roman" panose="02020603050405020304" pitchFamily="18" charset="0"/>
              </a:rPr>
              <a:t>Share our approaches and technical solutions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257175" indent="-257175">
              <a:spcAft>
                <a:spcPts val="900"/>
              </a:spcAft>
              <a:buFont typeface="Symbol" panose="05050102010706020507" pitchFamily="18" charset="2"/>
              <a:buChar char=""/>
            </a:pPr>
            <a:r>
              <a:rPr lang="en-US" sz="2400" dirty="0" smtClean="0">
                <a:latin typeface="Calibri" panose="020F0502020204030204" pitchFamily="34" charset="0"/>
                <a:ea typeface="Calibri" panose="020F0502020204030204" pitchFamily="34" charset="0"/>
                <a:cs typeface="Times New Roman" panose="02020603050405020304" pitchFamily="18" charset="0"/>
              </a:rPr>
              <a:t>Highlights our vendor partnerships</a:t>
            </a:r>
          </a:p>
          <a:p>
            <a:pPr marL="257175" indent="-257175">
              <a:spcAft>
                <a:spcPts val="900"/>
              </a:spcAft>
              <a:buFont typeface="Symbol" panose="05050102010706020507" pitchFamily="18" charset="2"/>
              <a:buChar char=""/>
            </a:pPr>
            <a:r>
              <a:rPr lang="en-US" sz="2400" dirty="0" smtClean="0">
                <a:latin typeface="Calibri" panose="020F0502020204030204" pitchFamily="34" charset="0"/>
                <a:ea typeface="Calibri" panose="020F0502020204030204" pitchFamily="34" charset="0"/>
                <a:cs typeface="Times New Roman" panose="02020603050405020304" pitchFamily="18" charset="0"/>
              </a:rPr>
              <a:t>Share next steps</a:t>
            </a:r>
          </a:p>
          <a:p>
            <a:pPr marL="257175" indent="-257175">
              <a:spcAft>
                <a:spcPts val="900"/>
              </a:spcAft>
              <a:buFont typeface="Symbol" panose="05050102010706020507" pitchFamily="18" charset="2"/>
              <a:buChar char=""/>
            </a:pPr>
            <a:r>
              <a:rPr lang="en-US" sz="2400" dirty="0" smtClean="0">
                <a:latin typeface="Calibri" panose="020F0502020204030204" pitchFamily="34" charset="0"/>
                <a:ea typeface="Calibri" panose="020F0502020204030204" pitchFamily="34" charset="0"/>
                <a:cs typeface="Times New Roman" panose="02020603050405020304" pitchFamily="18" charset="0"/>
              </a:rPr>
              <a:t>Q&amp;A</a:t>
            </a:r>
          </a:p>
          <a:p>
            <a:pPr marL="257175" indent="-257175">
              <a:spcAft>
                <a:spcPts val="900"/>
              </a:spcAft>
              <a:buFont typeface="Symbol" panose="05050102010706020507" pitchFamily="18" charset="2"/>
              <a:buChar char=""/>
            </a:pP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41866277"/>
      </p:ext>
    </p:extLst>
  </p:cSld>
  <p:clrMapOvr>
    <a:masterClrMapping/>
  </p:clrMapOvr>
  <p:transition spd="slow">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21405" y="67577"/>
            <a:ext cx="7054985" cy="553998"/>
          </a:xfrm>
          <a:prstGeom prst="rect">
            <a:avLst/>
          </a:prstGeom>
          <a:noFill/>
        </p:spPr>
        <p:txBody>
          <a:bodyPr wrap="square" rtlCol="0">
            <a:spAutoFit/>
          </a:bodyPr>
          <a:lstStyle/>
          <a:p>
            <a:pPr algn="ctr"/>
            <a:r>
              <a:rPr lang="en-US" sz="3000" dirty="0" smtClean="0">
                <a:solidFill>
                  <a:srgbClr val="8D2131"/>
                </a:solidFill>
              </a:rPr>
              <a:t>About Chico State</a:t>
            </a:r>
            <a:endParaRPr lang="en-US" sz="3000" dirty="0">
              <a:solidFill>
                <a:srgbClr val="8D2131"/>
              </a:solidFill>
            </a:endParaRPr>
          </a:p>
        </p:txBody>
      </p:sp>
      <p:sp>
        <p:nvSpPr>
          <p:cNvPr id="5" name="Rectangle 4"/>
          <p:cNvSpPr/>
          <p:nvPr/>
        </p:nvSpPr>
        <p:spPr>
          <a:xfrm>
            <a:off x="152401" y="742951"/>
            <a:ext cx="5257799" cy="4408899"/>
          </a:xfrm>
          <a:prstGeom prst="rect">
            <a:avLst/>
          </a:prstGeom>
        </p:spPr>
        <p:txBody>
          <a:bodyPr wrap="square" anchor="t">
            <a:spAutoFit/>
          </a:bodyPr>
          <a:lstStyle/>
          <a:p>
            <a:pPr marL="257175" indent="-257175">
              <a:spcAft>
                <a:spcPts val="900"/>
              </a:spcAft>
              <a:buFont typeface="Symbol" panose="05050102010706020507" pitchFamily="18"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Chico State was founded in 1887, making it the second oldest CSU campus in the state.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57175" indent="-257175">
              <a:spcAft>
                <a:spcPts val="900"/>
              </a:spcAft>
              <a:buFont typeface="Symbol" panose="05050102010706020507" pitchFamily="18"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Our students come from 46 nations, 37 states and 2 US territories.</a:t>
            </a:r>
          </a:p>
          <a:p>
            <a:pPr marL="257175" indent="-257175">
              <a:spcAft>
                <a:spcPts val="900"/>
              </a:spcAft>
              <a:buFont typeface="Symbol" panose="05050102010706020507" pitchFamily="18"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The University has been rated a top-10 regional public university in the West by </a:t>
            </a:r>
            <a:r>
              <a:rPr lang="en-US" i="1" dirty="0" smtClean="0">
                <a:latin typeface="Calibri" panose="020F0502020204030204" pitchFamily="34" charset="0"/>
                <a:ea typeface="Calibri" panose="020F0502020204030204" pitchFamily="34" charset="0"/>
                <a:cs typeface="Times New Roman" panose="02020603050405020304" pitchFamily="18" charset="0"/>
              </a:rPr>
              <a:t>US News and World Report</a:t>
            </a:r>
            <a:r>
              <a:rPr lang="en-US" dirty="0" smtClean="0">
                <a:latin typeface="Calibri" panose="020F0502020204030204" pitchFamily="34" charset="0"/>
                <a:ea typeface="Calibri" panose="020F0502020204030204" pitchFamily="34" charset="0"/>
                <a:cs typeface="Times New Roman" panose="02020603050405020304" pitchFamily="18" charset="0"/>
              </a:rPr>
              <a:t> since 1998, when the rankings began.</a:t>
            </a:r>
          </a:p>
          <a:p>
            <a:pPr marL="257175" indent="-257175">
              <a:buFont typeface="Symbol" panose="05050102010706020507" pitchFamily="18"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Total Number of Students 17,557</a:t>
            </a:r>
          </a:p>
          <a:p>
            <a:pPr lvl="1"/>
            <a:r>
              <a:rPr lang="en-US" dirty="0" smtClean="0">
                <a:latin typeface="Calibri" panose="020F0502020204030204" pitchFamily="34" charset="0"/>
                <a:ea typeface="Calibri" panose="020F0502020204030204" pitchFamily="34" charset="0"/>
                <a:cs typeface="Times New Roman" panose="02020603050405020304" pitchFamily="18" charset="0"/>
              </a:rPr>
              <a:t>Freshmen: 3,973 (23%)</a:t>
            </a:r>
          </a:p>
          <a:p>
            <a:pPr lvl="1"/>
            <a:r>
              <a:rPr lang="en-US" dirty="0" smtClean="0">
                <a:latin typeface="Calibri" panose="020F0502020204030204" pitchFamily="34" charset="0"/>
                <a:ea typeface="Calibri" panose="020F0502020204030204" pitchFamily="34" charset="0"/>
                <a:cs typeface="Times New Roman" panose="02020603050405020304" pitchFamily="18" charset="0"/>
              </a:rPr>
              <a:t>Sophomores: 2,581 (15%)</a:t>
            </a:r>
          </a:p>
          <a:p>
            <a:pPr lvl="1"/>
            <a:r>
              <a:rPr lang="en-US" dirty="0" smtClean="0">
                <a:latin typeface="Calibri" panose="020F0502020204030204" pitchFamily="34" charset="0"/>
                <a:ea typeface="Calibri" panose="020F0502020204030204" pitchFamily="34" charset="0"/>
                <a:cs typeface="Times New Roman" panose="02020603050405020304" pitchFamily="18" charset="0"/>
              </a:rPr>
              <a:t>Juniors: 4,175 (24%)</a:t>
            </a:r>
          </a:p>
          <a:p>
            <a:pPr lvl="1"/>
            <a:r>
              <a:rPr lang="en-US" dirty="0" smtClean="0">
                <a:latin typeface="Calibri" panose="020F0502020204030204" pitchFamily="34" charset="0"/>
                <a:ea typeface="Calibri" panose="020F0502020204030204" pitchFamily="34" charset="0"/>
                <a:cs typeface="Times New Roman" panose="02020603050405020304" pitchFamily="18" charset="0"/>
              </a:rPr>
              <a:t>Seniors: 5,719 (33%)</a:t>
            </a:r>
          </a:p>
          <a:p>
            <a:pPr lvl="1"/>
            <a:r>
              <a:rPr lang="en-US" dirty="0" err="1" smtClean="0">
                <a:latin typeface="Calibri" panose="020F0502020204030204" pitchFamily="34" charset="0"/>
                <a:ea typeface="Calibri" panose="020F0502020204030204" pitchFamily="34" charset="0"/>
                <a:cs typeface="Times New Roman" panose="02020603050405020304" pitchFamily="18" charset="0"/>
              </a:rPr>
              <a:t>Postbaccalaureate</a:t>
            </a:r>
            <a:r>
              <a:rPr lang="en-US" dirty="0" smtClean="0">
                <a:latin typeface="Calibri" panose="020F0502020204030204" pitchFamily="34" charset="0"/>
                <a:ea typeface="Calibri" panose="020F0502020204030204" pitchFamily="34" charset="0"/>
                <a:cs typeface="Times New Roman" panose="02020603050405020304" pitchFamily="18" charset="0"/>
              </a:rPr>
              <a:t>: 1,109 (6%)</a:t>
            </a:r>
          </a:p>
          <a:p>
            <a:pPr marL="257175" indent="-257175">
              <a:spcAft>
                <a:spcPts val="900"/>
              </a:spcAft>
              <a:buFont typeface="Symbol" panose="05050102010706020507" pitchFamily="18" charset="2"/>
              <a:buChar char=""/>
            </a:pP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2" descr="Displays 23 CSU campuses" title="CSU California Ma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742950"/>
            <a:ext cx="3580344" cy="4267200"/>
          </a:xfrm>
          <a:prstGeom prst="rect">
            <a:avLst/>
          </a:prstGeom>
        </p:spPr>
      </p:pic>
    </p:spTree>
    <p:extLst>
      <p:ext uri="{BB962C8B-B14F-4D97-AF65-F5344CB8AC3E}">
        <p14:creationId xmlns:p14="http://schemas.microsoft.com/office/powerpoint/2010/main" val="8833250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21405" y="67577"/>
            <a:ext cx="7054985" cy="553998"/>
          </a:xfrm>
          <a:prstGeom prst="rect">
            <a:avLst/>
          </a:prstGeom>
          <a:noFill/>
        </p:spPr>
        <p:txBody>
          <a:bodyPr wrap="square" rtlCol="0">
            <a:spAutoFit/>
          </a:bodyPr>
          <a:lstStyle/>
          <a:p>
            <a:pPr algn="ctr"/>
            <a:r>
              <a:rPr lang="en-US" sz="3000" dirty="0" smtClean="0">
                <a:solidFill>
                  <a:srgbClr val="8D2131"/>
                </a:solidFill>
              </a:rPr>
              <a:t>Accessibility at Chico State</a:t>
            </a:r>
            <a:endParaRPr lang="en-US" sz="3000" dirty="0">
              <a:solidFill>
                <a:srgbClr val="8D2131"/>
              </a:solidFill>
            </a:endParaRPr>
          </a:p>
        </p:txBody>
      </p:sp>
      <p:sp>
        <p:nvSpPr>
          <p:cNvPr id="5" name="Rectangle 4"/>
          <p:cNvSpPr/>
          <p:nvPr/>
        </p:nvSpPr>
        <p:spPr>
          <a:xfrm>
            <a:off x="152401" y="742951"/>
            <a:ext cx="4800599" cy="4478149"/>
          </a:xfrm>
          <a:prstGeom prst="rect">
            <a:avLst/>
          </a:prstGeom>
        </p:spPr>
        <p:txBody>
          <a:bodyPr wrap="square" anchor="t">
            <a:spAutoFit/>
          </a:bodyPr>
          <a:lstStyle/>
          <a:p>
            <a:pPr marL="257175" indent="-257175">
              <a:spcAft>
                <a:spcPts val="9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California State University ATI </a:t>
            </a:r>
            <a:r>
              <a:rPr lang="en-US" dirty="0" smtClean="0">
                <a:latin typeface="Calibri" panose="020F0502020204030204" pitchFamily="34" charset="0"/>
                <a:ea typeface="Calibri" panose="020F0502020204030204" pitchFamily="34" charset="0"/>
                <a:cs typeface="Times New Roman" panose="02020603050405020304" pitchFamily="18" charset="0"/>
              </a:rPr>
              <a:t>Policy</a:t>
            </a:r>
          </a:p>
          <a:p>
            <a:pPr marL="714375" lvl="1" indent="-257175">
              <a:spcAft>
                <a:spcPts val="900"/>
              </a:spcAft>
              <a:buFont typeface="Symbol" panose="05050102010706020507" pitchFamily="18"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hlinkClick r:id="rId2"/>
              </a:rPr>
              <a:t>Executive Order 926</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57175" indent="-257175">
              <a:spcAft>
                <a:spcPts val="900"/>
              </a:spcAft>
              <a:buFont typeface="Symbol" panose="05050102010706020507" pitchFamily="18"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13 member ATI team</a:t>
            </a:r>
          </a:p>
          <a:p>
            <a:pPr marL="714375" lvl="1" indent="-257175">
              <a:spcAft>
                <a:spcPts val="900"/>
              </a:spcAft>
              <a:buFont typeface="Symbol" panose="05050102010706020507" pitchFamily="18" charset="2"/>
              <a:buChar char=""/>
            </a:pPr>
            <a:r>
              <a:rPr lang="en-US" spc="-5" dirty="0">
                <a:cs typeface="Arial"/>
              </a:rPr>
              <a:t>Student Affairs, Information Resources,  Library, Human Resources, Business &amp;  Finance, Associated</a:t>
            </a:r>
            <a:r>
              <a:rPr lang="en-US" spc="15" dirty="0">
                <a:cs typeface="Arial"/>
              </a:rPr>
              <a:t> </a:t>
            </a:r>
            <a:r>
              <a:rPr lang="en-US" spc="-5" dirty="0" smtClean="0">
                <a:cs typeface="Arial"/>
              </a:rPr>
              <a:t>Students</a:t>
            </a:r>
            <a:endParaRPr lang="en-US" dirty="0" smtClean="0">
              <a:ea typeface="Calibri" panose="020F0502020204030204" pitchFamily="34" charset="0"/>
              <a:cs typeface="Times New Roman" panose="02020603050405020304" pitchFamily="18" charset="0"/>
            </a:endParaRPr>
          </a:p>
          <a:p>
            <a:pPr marL="257175" indent="-257175">
              <a:spcAft>
                <a:spcPts val="900"/>
              </a:spcAft>
              <a:buFont typeface="Symbol" panose="05050102010706020507" pitchFamily="18"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15 member remediation </a:t>
            </a:r>
            <a:r>
              <a:rPr lang="en-US" dirty="0">
                <a:latin typeface="Calibri" panose="020F0502020204030204" pitchFamily="34" charset="0"/>
                <a:ea typeface="Calibri" panose="020F0502020204030204" pitchFamily="34" charset="0"/>
                <a:cs typeface="Times New Roman" panose="02020603050405020304" pitchFamily="18" charset="0"/>
              </a:rPr>
              <a:t>t</a:t>
            </a:r>
            <a:r>
              <a:rPr lang="en-US" dirty="0" smtClean="0">
                <a:latin typeface="Calibri" panose="020F0502020204030204" pitchFamily="34" charset="0"/>
                <a:ea typeface="Calibri" panose="020F0502020204030204" pitchFamily="34" charset="0"/>
                <a:cs typeface="Times New Roman" panose="02020603050405020304" pitchFamily="18" charset="0"/>
              </a:rPr>
              <a:t>eam</a:t>
            </a:r>
          </a:p>
          <a:p>
            <a:pPr marL="714375" lvl="1" indent="-257175">
              <a:spcAft>
                <a:spcPts val="900"/>
              </a:spcAft>
              <a:buFont typeface="Symbol" panose="05050102010706020507" pitchFamily="18"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2 Staff, 13 student </a:t>
            </a:r>
            <a:r>
              <a:rPr lang="en-US" dirty="0">
                <a:latin typeface="Calibri" panose="020F0502020204030204" pitchFamily="34" charset="0"/>
                <a:ea typeface="Calibri" panose="020F0502020204030204" pitchFamily="34" charset="0"/>
                <a:cs typeface="Times New Roman" panose="02020603050405020304" pitchFamily="18" charset="0"/>
              </a:rPr>
              <a:t>a</a:t>
            </a:r>
            <a:r>
              <a:rPr lang="en-US" dirty="0" smtClean="0">
                <a:latin typeface="Calibri" panose="020F0502020204030204" pitchFamily="34" charset="0"/>
                <a:ea typeface="Calibri" panose="020F0502020204030204" pitchFamily="34" charset="0"/>
                <a:cs typeface="Times New Roman" panose="02020603050405020304" pitchFamily="18" charset="0"/>
              </a:rPr>
              <a:t>ssistants</a:t>
            </a:r>
          </a:p>
          <a:p>
            <a:pPr marL="257175" indent="-257175">
              <a:buFont typeface="Symbol" panose="05050102010706020507" pitchFamily="18"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Executive level support</a:t>
            </a:r>
          </a:p>
          <a:p>
            <a:pPr marL="714375" lvl="1" indent="-257175">
              <a:buFont typeface="Symbol" panose="05050102010706020507" pitchFamily="18" charset="2"/>
              <a:buChar char=""/>
            </a:pPr>
            <a:r>
              <a:rPr lang="en-US" spc="-5" dirty="0">
                <a:cs typeface="Arial"/>
              </a:rPr>
              <a:t>Bi-Monthly meetings with Provost, VP for  Student Affairs, Chair of Academic</a:t>
            </a:r>
            <a:r>
              <a:rPr lang="en-US" spc="60" dirty="0">
                <a:cs typeface="Arial"/>
              </a:rPr>
              <a:t> </a:t>
            </a:r>
            <a:r>
              <a:rPr lang="en-US" spc="-5" dirty="0">
                <a:cs typeface="Arial"/>
              </a:rPr>
              <a:t>Senate</a:t>
            </a:r>
            <a:endParaRPr lang="en-US" dirty="0">
              <a:cs typeface="Arial"/>
            </a:endParaRPr>
          </a:p>
          <a:p>
            <a:pPr lvl="1"/>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257175" indent="-257175">
              <a:spcAft>
                <a:spcPts val="900"/>
              </a:spcAft>
              <a:buFont typeface="Symbol" panose="05050102010706020507" pitchFamily="18" charset="2"/>
              <a:buChar char=""/>
            </a:pP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2" descr="Chico State University" title="Student Services Build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1" y="1123950"/>
            <a:ext cx="3961344" cy="3352800"/>
          </a:xfrm>
          <a:prstGeom prst="rect">
            <a:avLst/>
          </a:prstGeom>
        </p:spPr>
      </p:pic>
    </p:spTree>
    <p:extLst>
      <p:ext uri="{BB962C8B-B14F-4D97-AF65-F5344CB8AC3E}">
        <p14:creationId xmlns:p14="http://schemas.microsoft.com/office/powerpoint/2010/main" val="3693917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21405" y="67577"/>
            <a:ext cx="7054985" cy="553998"/>
          </a:xfrm>
          <a:prstGeom prst="rect">
            <a:avLst/>
          </a:prstGeom>
          <a:noFill/>
        </p:spPr>
        <p:txBody>
          <a:bodyPr wrap="square" rtlCol="0">
            <a:spAutoFit/>
          </a:bodyPr>
          <a:lstStyle/>
          <a:p>
            <a:pPr algn="ctr"/>
            <a:r>
              <a:rPr lang="en-US" sz="3000" dirty="0" smtClean="0">
                <a:solidFill>
                  <a:srgbClr val="8D2131"/>
                </a:solidFill>
              </a:rPr>
              <a:t>Functional Considerations</a:t>
            </a:r>
            <a:endParaRPr lang="en-US" sz="3000" dirty="0">
              <a:solidFill>
                <a:srgbClr val="8D2131"/>
              </a:solidFill>
            </a:endParaRPr>
          </a:p>
        </p:txBody>
      </p:sp>
      <p:sp>
        <p:nvSpPr>
          <p:cNvPr id="5" name="Rectangle 4"/>
          <p:cNvSpPr/>
          <p:nvPr/>
        </p:nvSpPr>
        <p:spPr>
          <a:xfrm>
            <a:off x="152401" y="742951"/>
            <a:ext cx="4800599" cy="4478149"/>
          </a:xfrm>
          <a:prstGeom prst="rect">
            <a:avLst/>
          </a:prstGeom>
        </p:spPr>
        <p:txBody>
          <a:bodyPr wrap="square" anchor="t">
            <a:spAutoFit/>
          </a:bodyPr>
          <a:lstStyle/>
          <a:p>
            <a:pPr marL="257175" indent="-257175">
              <a:spcAft>
                <a:spcPts val="900"/>
              </a:spcAft>
              <a:buFont typeface="Symbol" panose="05050102010706020507" pitchFamily="18"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ADA Section 508 (Refresh)</a:t>
            </a:r>
          </a:p>
          <a:p>
            <a:pPr marL="714375" lvl="1" indent="-257175">
              <a:spcAft>
                <a:spcPts val="900"/>
              </a:spcAft>
              <a:buFont typeface="Symbol" panose="05050102010706020507" pitchFamily="18"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Lawsuits inside and outside our university system.</a:t>
            </a:r>
          </a:p>
          <a:p>
            <a:pPr marL="257175" indent="-257175">
              <a:spcAft>
                <a:spcPts val="900"/>
              </a:spcAft>
              <a:buFont typeface="Symbol" panose="05050102010706020507" pitchFamily="18"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No ability to inventory all content items.</a:t>
            </a:r>
          </a:p>
          <a:p>
            <a:pPr marL="714375" lvl="1" indent="-257175">
              <a:spcAft>
                <a:spcPts val="900"/>
              </a:spcAft>
              <a:buFont typeface="Symbol" panose="05050102010706020507" pitchFamily="18" charset="2"/>
              <a:buChar char=""/>
            </a:pPr>
            <a:r>
              <a:rPr lang="en-US" spc="-5" dirty="0" smtClean="0">
                <a:cs typeface="Arial"/>
              </a:rPr>
              <a:t>LMS often termed “The Wild West.”</a:t>
            </a:r>
            <a:endParaRPr lang="en-US" dirty="0" smtClean="0">
              <a:ea typeface="Calibri" panose="020F0502020204030204" pitchFamily="34" charset="0"/>
              <a:cs typeface="Times New Roman" panose="02020603050405020304" pitchFamily="18" charset="0"/>
            </a:endParaRPr>
          </a:p>
          <a:p>
            <a:pPr marL="257175" indent="-257175">
              <a:spcAft>
                <a:spcPts val="900"/>
              </a:spcAft>
              <a:buFont typeface="Symbol" panose="05050102010706020507" pitchFamily="18"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Tool availability</a:t>
            </a:r>
          </a:p>
          <a:p>
            <a:pPr marL="714375" lvl="1" indent="-257175">
              <a:spcAft>
                <a:spcPts val="900"/>
              </a:spcAft>
              <a:buFont typeface="Symbol" panose="05050102010706020507" pitchFamily="18"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At times tools only partially helped (Band-Aid)</a:t>
            </a:r>
          </a:p>
          <a:p>
            <a:pPr marL="257175" indent="-257175">
              <a:buFont typeface="Symbol" panose="05050102010706020507" pitchFamily="18"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Campus Resources</a:t>
            </a:r>
          </a:p>
          <a:p>
            <a:pPr marL="714375" lvl="1" indent="-257175">
              <a:buFont typeface="Symbol" panose="05050102010706020507" pitchFamily="18" charset="2"/>
              <a:buChar char=""/>
            </a:pPr>
            <a:r>
              <a:rPr lang="en-US" spc="-5" dirty="0" smtClean="0">
                <a:cs typeface="Arial"/>
              </a:rPr>
              <a:t>Working in an environment with funding constraints</a:t>
            </a:r>
            <a:endParaRPr lang="en-US" dirty="0">
              <a:cs typeface="Arial"/>
            </a:endParaRPr>
          </a:p>
          <a:p>
            <a:pPr lvl="1"/>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257175" indent="-257175">
              <a:spcAft>
                <a:spcPts val="900"/>
              </a:spcAft>
              <a:buFont typeface="Symbol" panose="05050102010706020507" pitchFamily="18" charset="2"/>
              <a:buChar char=""/>
            </a:pP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2" descr="Chico State administration build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1" y="1686222"/>
            <a:ext cx="3961344" cy="2228256"/>
          </a:xfrm>
          <a:prstGeom prst="rect">
            <a:avLst/>
          </a:prstGeom>
        </p:spPr>
      </p:pic>
    </p:spTree>
    <p:extLst>
      <p:ext uri="{BB962C8B-B14F-4D97-AF65-F5344CB8AC3E}">
        <p14:creationId xmlns:p14="http://schemas.microsoft.com/office/powerpoint/2010/main" val="36116434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21405" y="67577"/>
            <a:ext cx="7054985" cy="553998"/>
          </a:xfrm>
          <a:prstGeom prst="rect">
            <a:avLst/>
          </a:prstGeom>
          <a:noFill/>
        </p:spPr>
        <p:txBody>
          <a:bodyPr wrap="square" rtlCol="0">
            <a:spAutoFit/>
          </a:bodyPr>
          <a:lstStyle/>
          <a:p>
            <a:pPr algn="ctr"/>
            <a:r>
              <a:rPr lang="en-US" sz="3000" dirty="0" smtClean="0">
                <a:solidFill>
                  <a:srgbClr val="8D2131"/>
                </a:solidFill>
              </a:rPr>
              <a:t>Technical Considerations</a:t>
            </a:r>
            <a:endParaRPr lang="en-US" sz="3000" dirty="0">
              <a:solidFill>
                <a:srgbClr val="8D2131"/>
              </a:solidFill>
            </a:endParaRPr>
          </a:p>
        </p:txBody>
      </p:sp>
      <p:sp>
        <p:nvSpPr>
          <p:cNvPr id="5" name="Rectangle 4"/>
          <p:cNvSpPr/>
          <p:nvPr/>
        </p:nvSpPr>
        <p:spPr>
          <a:xfrm>
            <a:off x="152400" y="1172981"/>
            <a:ext cx="4800599" cy="3254737"/>
          </a:xfrm>
          <a:prstGeom prst="rect">
            <a:avLst/>
          </a:prstGeom>
        </p:spPr>
        <p:txBody>
          <a:bodyPr wrap="square" anchor="t">
            <a:spAutoFit/>
          </a:bodyPr>
          <a:lstStyle/>
          <a:p>
            <a:pPr marL="257175" indent="-257175">
              <a:spcAft>
                <a:spcPts val="9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Content management and remediation</a:t>
            </a:r>
          </a:p>
          <a:p>
            <a:pPr marL="714375" lvl="1" indent="-257175">
              <a:spcAft>
                <a:spcPts val="900"/>
              </a:spcAft>
              <a:buFont typeface="Symbol" panose="05050102010706020507" pitchFamily="18" charset="2"/>
              <a:buChar char=""/>
            </a:pPr>
            <a:r>
              <a:rPr lang="en-US" spc="-5" dirty="0">
                <a:cs typeface="Arial"/>
              </a:rPr>
              <a:t>Video - inventory, assessment,  business needs and vendor partnership. (Kaltura)</a:t>
            </a:r>
          </a:p>
          <a:p>
            <a:pPr marL="714375" lvl="1" indent="-257175">
              <a:spcAft>
                <a:spcPts val="900"/>
              </a:spcAft>
              <a:buFont typeface="Symbol" panose="05050102010706020507" pitchFamily="18" charset="2"/>
              <a:buChar char=""/>
            </a:pPr>
            <a:r>
              <a:rPr lang="en-US" spc="-5" dirty="0">
                <a:cs typeface="Arial"/>
              </a:rPr>
              <a:t>Content – lather, rinse, repeat (Blackboard Ally)</a:t>
            </a:r>
          </a:p>
          <a:p>
            <a:pPr marL="257175" indent="-257175">
              <a:spcAft>
                <a:spcPts val="900"/>
              </a:spcAft>
              <a:buFont typeface="Symbol" panose="05050102010706020507" pitchFamily="18"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System complexity and mitigation</a:t>
            </a:r>
          </a:p>
          <a:p>
            <a:pPr marL="714375" lvl="1" indent="-257175">
              <a:spcAft>
                <a:spcPts val="900"/>
              </a:spcAft>
              <a:buFont typeface="Symbol" panose="05050102010706020507" pitchFamily="18"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Scope, approach and adjustments</a:t>
            </a:r>
          </a:p>
          <a:p>
            <a:pPr lvl="1"/>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257175" indent="-257175">
              <a:spcAft>
                <a:spcPts val="900"/>
              </a:spcAft>
              <a:buFont typeface="Symbol" panose="05050102010706020507" pitchFamily="18" charset="2"/>
              <a:buChar char=""/>
            </a:pP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2" descr="graphic showing the complexity of the interne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181363"/>
            <a:ext cx="3693736" cy="2465569"/>
          </a:xfrm>
          <a:prstGeom prst="rect">
            <a:avLst/>
          </a:prstGeom>
        </p:spPr>
      </p:pic>
    </p:spTree>
    <p:extLst>
      <p:ext uri="{BB962C8B-B14F-4D97-AF65-F5344CB8AC3E}">
        <p14:creationId xmlns:p14="http://schemas.microsoft.com/office/powerpoint/2010/main" val="13645266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21405" y="67577"/>
            <a:ext cx="7054985" cy="553998"/>
          </a:xfrm>
          <a:prstGeom prst="rect">
            <a:avLst/>
          </a:prstGeom>
          <a:noFill/>
        </p:spPr>
        <p:txBody>
          <a:bodyPr wrap="square" rtlCol="0">
            <a:spAutoFit/>
          </a:bodyPr>
          <a:lstStyle/>
          <a:p>
            <a:pPr algn="ctr"/>
            <a:r>
              <a:rPr lang="en-US" sz="3000" dirty="0" smtClean="0">
                <a:solidFill>
                  <a:srgbClr val="8D2131"/>
                </a:solidFill>
              </a:rPr>
              <a:t>Learning Management System</a:t>
            </a:r>
            <a:endParaRPr lang="en-US" sz="3000" dirty="0">
              <a:solidFill>
                <a:srgbClr val="8D2131"/>
              </a:solidFill>
            </a:endParaRPr>
          </a:p>
        </p:txBody>
      </p:sp>
      <p:pic>
        <p:nvPicPr>
          <p:cNvPr id="2" name="Picture 2" descr="Graphic displaying the integration points into CSU Chico's Blackboard LM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819150"/>
            <a:ext cx="8077200" cy="4114800"/>
          </a:xfrm>
          <a:prstGeom prst="rect">
            <a:avLst/>
          </a:prstGeom>
        </p:spPr>
      </p:pic>
    </p:spTree>
    <p:extLst>
      <p:ext uri="{BB962C8B-B14F-4D97-AF65-F5344CB8AC3E}">
        <p14:creationId xmlns:p14="http://schemas.microsoft.com/office/powerpoint/2010/main" val="23289773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1" y="971551"/>
            <a:ext cx="4572000" cy="4824398"/>
          </a:xfrm>
          <a:prstGeom prst="rect">
            <a:avLst/>
          </a:prstGeom>
        </p:spPr>
        <p:txBody>
          <a:bodyPr wrap="square" anchor="t">
            <a:spAutoFit/>
          </a:bodyPr>
          <a:lstStyle/>
          <a:p>
            <a:pPr lvl="1"/>
            <a:r>
              <a:rPr lang="en-US" sz="2400" dirty="0" smtClean="0">
                <a:latin typeface="Calibri" panose="020F0502020204030204" pitchFamily="34" charset="0"/>
                <a:ea typeface="Calibri" panose="020F0502020204030204" pitchFamily="34" charset="0"/>
                <a:cs typeface="Times New Roman" panose="02020603050405020304" pitchFamily="18" charset="0"/>
              </a:rPr>
              <a:t>Step 1: System Mitigation</a:t>
            </a:r>
          </a:p>
          <a:p>
            <a:pPr marL="457200" indent="-457200">
              <a:spcAft>
                <a:spcPts val="9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ATI Footer - Pre course login, add a disclaimer and  a link to OATS help desk/service </a:t>
            </a:r>
            <a:r>
              <a:rPr lang="en-US" dirty="0" smtClean="0">
                <a:latin typeface="Calibri" panose="020F0502020204030204" pitchFamily="34" charset="0"/>
                <a:ea typeface="Calibri" panose="020F0502020204030204" pitchFamily="34" charset="0"/>
                <a:cs typeface="Times New Roman" panose="02020603050405020304" pitchFamily="18" charset="0"/>
              </a:rPr>
              <a:t>request</a:t>
            </a:r>
          </a:p>
          <a:p>
            <a:pPr marL="457200" indent="-457200">
              <a:spcAft>
                <a:spcPts val="9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Incorporate Browser Compliance Testing: Chrome,  Firefox, and Edge were incorporated into our change  management testing </a:t>
            </a:r>
            <a:r>
              <a:rPr lang="en-US" dirty="0" smtClean="0">
                <a:latin typeface="Calibri" panose="020F0502020204030204" pitchFamily="34" charset="0"/>
                <a:ea typeface="Calibri" panose="020F0502020204030204" pitchFamily="34" charset="0"/>
                <a:cs typeface="Times New Roman" panose="02020603050405020304" pitchFamily="18" charset="0"/>
              </a:rPr>
              <a:t>process</a:t>
            </a:r>
          </a:p>
          <a:p>
            <a:pPr marL="457200" indent="-457200">
              <a:spcAft>
                <a:spcPts val="9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Inventory scan the system with Compliance  Sheriff/Site Improve - Complete Fail</a:t>
            </a:r>
            <a:r>
              <a:rPr lang="en-US" dirty="0" smtClean="0">
                <a:latin typeface="Calibri" panose="020F0502020204030204" pitchFamily="34" charset="0"/>
                <a:ea typeface="Calibri" panose="020F0502020204030204" pitchFamily="34" charset="0"/>
                <a:cs typeface="Times New Roman" panose="02020603050405020304" pitchFamily="18" charset="0"/>
              </a:rPr>
              <a:t>!</a:t>
            </a:r>
          </a:p>
          <a:p>
            <a:pPr lvl="1">
              <a:spcAft>
                <a:spcPts val="900"/>
              </a:spcAft>
            </a:pPr>
            <a:r>
              <a:rPr lang="en-US" dirty="0" smtClean="0">
                <a:latin typeface="Calibri" panose="020F0502020204030204" pitchFamily="34" charset="0"/>
                <a:ea typeface="Calibri" panose="020F0502020204030204" pitchFamily="34" charset="0"/>
                <a:cs typeface="Times New Roman" panose="02020603050405020304" pitchFamily="18" charset="0"/>
              </a:rPr>
              <a:t>a.  Enter Plan 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indent="-457200">
              <a:spcAft>
                <a:spcPts val="900"/>
              </a:spcAft>
              <a:buFont typeface="+mj-lt"/>
              <a:buAutoNum type="arabicPeriod"/>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indent="-457200">
              <a:spcAft>
                <a:spcPts val="900"/>
              </a:spcAft>
              <a:buFont typeface="+mj-lt"/>
              <a:buAutoNum type="arabicPeriod"/>
            </a:pP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2" descr="blackboard class graphi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1" y="971551"/>
            <a:ext cx="4320867" cy="3809999"/>
          </a:xfrm>
          <a:prstGeom prst="rect">
            <a:avLst/>
          </a:prstGeom>
        </p:spPr>
      </p:pic>
    </p:spTree>
    <p:extLst>
      <p:ext uri="{BB962C8B-B14F-4D97-AF65-F5344CB8AC3E}">
        <p14:creationId xmlns:p14="http://schemas.microsoft.com/office/powerpoint/2010/main" val="10691498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607</TotalTime>
  <Words>1094</Words>
  <Application>Microsoft Office PowerPoint</Application>
  <PresentationFormat>On-screen Show (16:9)</PresentationFormat>
  <Paragraphs>175</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Jeremy D Olguin</dc:creator>
  <cp:lastModifiedBy>Jeremy D Olguin</cp:lastModifiedBy>
  <cp:revision>22</cp:revision>
  <dcterms:created xsi:type="dcterms:W3CDTF">2017-11-08T09:38:03Z</dcterms:created>
  <dcterms:modified xsi:type="dcterms:W3CDTF">2017-11-29T22:18:06Z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